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4.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7.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8.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9.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20.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21.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29" r:id="rId1"/>
  </p:sldMasterIdLst>
  <p:notesMasterIdLst>
    <p:notesMasterId r:id="rId27"/>
  </p:notesMasterIdLst>
  <p:sldIdLst>
    <p:sldId id="334" r:id="rId2"/>
    <p:sldId id="385" r:id="rId3"/>
    <p:sldId id="387" r:id="rId4"/>
    <p:sldId id="370" r:id="rId5"/>
    <p:sldId id="336" r:id="rId6"/>
    <p:sldId id="337" r:id="rId7"/>
    <p:sldId id="389" r:id="rId8"/>
    <p:sldId id="391" r:id="rId9"/>
    <p:sldId id="341" r:id="rId10"/>
    <p:sldId id="371" r:id="rId11"/>
    <p:sldId id="381" r:id="rId12"/>
    <p:sldId id="383" r:id="rId13"/>
    <p:sldId id="345" r:id="rId14"/>
    <p:sldId id="394" r:id="rId15"/>
    <p:sldId id="346" r:id="rId16"/>
    <p:sldId id="347" r:id="rId17"/>
    <p:sldId id="348" r:id="rId18"/>
    <p:sldId id="373" r:id="rId19"/>
    <p:sldId id="338" r:id="rId20"/>
    <p:sldId id="339" r:id="rId21"/>
    <p:sldId id="365" r:id="rId22"/>
    <p:sldId id="375" r:id="rId23"/>
    <p:sldId id="366" r:id="rId24"/>
    <p:sldId id="367" r:id="rId25"/>
    <p:sldId id="393" r:id="rId26"/>
  </p:sldIdLst>
  <p:sldSz cx="9144000" cy="6858000" type="screen4x3"/>
  <p:notesSz cx="6858000" cy="9926638"/>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kiosk/>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2C8"/>
    <a:srgbClr val="00233E"/>
    <a:srgbClr val="69BFFF"/>
    <a:srgbClr val="298F35"/>
    <a:srgbClr val="199CFF"/>
    <a:srgbClr val="F3F3F3"/>
    <a:srgbClr val="005392"/>
    <a:srgbClr val="C8D7B1"/>
    <a:srgbClr val="6D1F1D"/>
    <a:srgbClr val="0030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Style moyen 2 - Accentuation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1FECB4D8-DB02-4DC6-A0A2-4F2EBAE1DC90}" styleName="Style moyen 1 - Accentuation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7" autoAdjust="0"/>
    <p:restoredTop sz="94434" autoAdjust="0"/>
  </p:normalViewPr>
  <p:slideViewPr>
    <p:cSldViewPr>
      <p:cViewPr varScale="1">
        <p:scale>
          <a:sx n="85" d="100"/>
          <a:sy n="85" d="100"/>
        </p:scale>
        <p:origin x="1476" y="66"/>
      </p:cViewPr>
      <p:guideLst>
        <p:guide orient="horz" pos="2160"/>
        <p:guide pos="2880"/>
      </p:guideLst>
    </p:cSldViewPr>
  </p:slideViewPr>
  <p:outlineViewPr>
    <p:cViewPr>
      <p:scale>
        <a:sx n="33" d="100"/>
        <a:sy n="33" d="100"/>
      </p:scale>
      <p:origin x="0" y="-816"/>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iagrams/_rels/data3.xml.rels><?xml version="1.0" encoding="UTF-8" standalone="yes"?>
<Relationships xmlns="http://schemas.openxmlformats.org/package/2006/relationships"><Relationship Id="rId3" Type="http://schemas.openxmlformats.org/officeDocument/2006/relationships/slide" Target="../slides/slide15.xml"/><Relationship Id="rId2" Type="http://schemas.openxmlformats.org/officeDocument/2006/relationships/slide" Target="../slides/slide10.xml"/><Relationship Id="rId1" Type="http://schemas.openxmlformats.org/officeDocument/2006/relationships/slide" Target="../slides/slide13.xml"/><Relationship Id="rId5" Type="http://schemas.openxmlformats.org/officeDocument/2006/relationships/slide" Target="../slides/slide6.xml"/><Relationship Id="rId4" Type="http://schemas.openxmlformats.org/officeDocument/2006/relationships/slide" Target="../slides/slide16.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10">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4E11DD4-05FB-49EF-A93C-F8B57536A179}" type="doc">
      <dgm:prSet loTypeId="urn:microsoft.com/office/officeart/2005/8/layout/matrix1" loCatId="matrix" qsTypeId="urn:microsoft.com/office/officeart/2005/8/quickstyle/simple3" qsCatId="simple" csTypeId="urn:microsoft.com/office/officeart/2005/8/colors/colorful4" csCatId="colorful" phldr="1"/>
      <dgm:spPr/>
      <dgm:t>
        <a:bodyPr/>
        <a:lstStyle/>
        <a:p>
          <a:endParaRPr lang="fr-FR"/>
        </a:p>
      </dgm:t>
    </dgm:pt>
    <dgm:pt modelId="{3FC162B7-0503-48DB-8977-3CB3E2BE431F}" type="pres">
      <dgm:prSet presAssocID="{84E11DD4-05FB-49EF-A93C-F8B57536A179}" presName="diagram" presStyleCnt="0">
        <dgm:presLayoutVars>
          <dgm:chMax val="1"/>
          <dgm:dir/>
          <dgm:animLvl val="ctr"/>
          <dgm:resizeHandles val="exact"/>
        </dgm:presLayoutVars>
      </dgm:prSet>
      <dgm:spPr/>
      <dgm:t>
        <a:bodyPr/>
        <a:lstStyle/>
        <a:p>
          <a:endParaRPr lang="fr-FR"/>
        </a:p>
      </dgm:t>
    </dgm:pt>
  </dgm:ptLst>
  <dgm:cxnLst>
    <dgm:cxn modelId="{333E9919-3E28-41B6-AFB6-7DC4B135169E}" type="presOf" srcId="{84E11DD4-05FB-49EF-A93C-F8B57536A179}" destId="{3FC162B7-0503-48DB-8977-3CB3E2BE431F}" srcOrd="0" destOrd="0" presId="urn:microsoft.com/office/officeart/2005/8/layout/matrix1"/>
  </dgm:cxnLst>
  <dgm:bg>
    <a:solidFill>
      <a:schemeClr val="accent1">
        <a:lumMod val="20000"/>
        <a:lumOff val="80000"/>
      </a:schemeClr>
    </a:solidFill>
  </dgm:bg>
  <dgm:whole>
    <a:ln>
      <a:solidFill>
        <a:srgbClr val="00B0F0"/>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C8C82D14-6125-407E-AAD1-C8472753C739}"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fr-FR"/>
        </a:p>
      </dgm:t>
    </dgm:pt>
    <dgm:pt modelId="{B35A1AAF-7198-4ACD-B06A-2040075C00CA}">
      <dgm:prSet phldrT="[Texte]" custT="1"/>
      <dgm:spPr>
        <a:solidFill>
          <a:schemeClr val="accent5">
            <a:lumMod val="20000"/>
            <a:lumOff val="80000"/>
          </a:schemeClr>
        </a:solidFill>
        <a:ln>
          <a:solidFill>
            <a:schemeClr val="accent5">
              <a:lumMod val="40000"/>
              <a:lumOff val="60000"/>
            </a:schemeClr>
          </a:solidFill>
        </a:ln>
      </dgm:spPr>
      <dgm:t>
        <a:bodyPr/>
        <a:lstStyle/>
        <a:p>
          <a:pPr algn="ctr" rtl="1"/>
          <a:r>
            <a:rPr lang="ar-DZ" sz="1800" b="1" dirty="0" smtClean="0">
              <a:solidFill>
                <a:schemeClr val="tx1"/>
              </a:solidFill>
            </a:rPr>
            <a:t>التسجيل النهائي يتم عبر الخط أولا وفقا للإجراء المحدد في أرضية</a:t>
          </a:r>
          <a:r>
            <a:rPr lang="fr-FR" sz="1800" b="1" dirty="0" smtClean="0">
              <a:solidFill>
                <a:schemeClr val="tx1"/>
              </a:solidFill>
            </a:rPr>
            <a:t> </a:t>
          </a:r>
          <a:r>
            <a:rPr lang="ar-DZ" sz="1800" b="1" dirty="0" smtClean="0">
              <a:solidFill>
                <a:schemeClr val="tx1"/>
              </a:solidFill>
            </a:rPr>
            <a:t> </a:t>
          </a:r>
          <a:r>
            <a:rPr lang="en-US" sz="1800" b="1" dirty="0" smtClean="0">
              <a:solidFill>
                <a:schemeClr val="tx1"/>
              </a:solidFill>
            </a:rPr>
            <a:t>PROGRES</a:t>
          </a:r>
          <a:r>
            <a:rPr lang="ar-DZ" sz="1800" b="1" dirty="0" smtClean="0">
              <a:solidFill>
                <a:schemeClr val="tx1"/>
              </a:solidFill>
            </a:rPr>
            <a:t> </a:t>
          </a:r>
        </a:p>
        <a:p>
          <a:pPr algn="ctr" rtl="1"/>
          <a:r>
            <a:rPr lang="ar-DZ" sz="1800" b="1" dirty="0" smtClean="0">
              <a:solidFill>
                <a:srgbClr val="C00000"/>
              </a:solidFill>
            </a:rPr>
            <a:t>من </a:t>
          </a:r>
          <a:r>
            <a:rPr lang="ar-DZ" sz="1800" b="1" dirty="0" err="1" smtClean="0">
              <a:solidFill>
                <a:srgbClr val="C00000"/>
              </a:solidFill>
            </a:rPr>
            <a:t>من</a:t>
          </a:r>
          <a:r>
            <a:rPr lang="ar-DZ" sz="1800" b="1" dirty="0" smtClean="0">
              <a:solidFill>
                <a:srgbClr val="C00000"/>
              </a:solidFill>
            </a:rPr>
            <a:t> ...... إلى ..... 2024</a:t>
          </a:r>
        </a:p>
      </dgm:t>
    </dgm:pt>
    <dgm:pt modelId="{750D87C5-3578-451B-800D-EAD9F017C184}" type="parTrans" cxnId="{A7CFE0B4-ABED-41E6-8458-7B0D8ADF5E54}">
      <dgm:prSet/>
      <dgm:spPr/>
      <dgm:t>
        <a:bodyPr/>
        <a:lstStyle/>
        <a:p>
          <a:endParaRPr lang="fr-FR" sz="1800"/>
        </a:p>
      </dgm:t>
    </dgm:pt>
    <dgm:pt modelId="{A2FD84AB-5B74-4EA8-B10D-54A189C9D34B}" type="sibTrans" cxnId="{A7CFE0B4-ABED-41E6-8458-7B0D8ADF5E54}">
      <dgm:prSet/>
      <dgm:spPr/>
      <dgm:t>
        <a:bodyPr/>
        <a:lstStyle/>
        <a:p>
          <a:endParaRPr lang="fr-FR" sz="1800"/>
        </a:p>
      </dgm:t>
    </dgm:pt>
    <dgm:pt modelId="{3230261B-96CA-462D-BB82-7BF81CFEE876}">
      <dgm:prSet phldrT="[Texte]" custT="1"/>
      <dgm:spPr>
        <a:solidFill>
          <a:schemeClr val="accent5">
            <a:lumMod val="20000"/>
            <a:lumOff val="80000"/>
          </a:schemeClr>
        </a:solidFill>
        <a:ln>
          <a:solidFill>
            <a:schemeClr val="accent5">
              <a:lumMod val="40000"/>
              <a:lumOff val="60000"/>
            </a:schemeClr>
          </a:solidFill>
        </a:ln>
      </dgm:spPr>
      <dgm:t>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ar-DZ" sz="1800" b="1" dirty="0" smtClean="0">
              <a:solidFill>
                <a:srgbClr val="C00000"/>
              </a:solidFill>
            </a:rPr>
            <a:t>يودع لاحقا ملف التسجيل الورقي والمتضمن الوثائق الآتية: </a:t>
          </a:r>
        </a:p>
        <a:p>
          <a:pPr marL="0" marR="0" indent="0" algn="r" defTabSz="914400" rtl="1" eaLnBrk="1" fontAlgn="auto" latinLnBrk="0" hangingPunct="1">
            <a:lnSpc>
              <a:spcPct val="100000"/>
            </a:lnSpc>
            <a:spcBef>
              <a:spcPts val="0"/>
            </a:spcBef>
            <a:spcAft>
              <a:spcPts val="0"/>
            </a:spcAft>
            <a:buClrTx/>
            <a:buSzTx/>
            <a:buFontTx/>
            <a:buNone/>
            <a:tabLst/>
            <a:defRPr/>
          </a:pPr>
          <a:endParaRPr lang="ar-DZ" sz="1800" b="1" dirty="0" smtClean="0">
            <a:solidFill>
              <a:schemeClr val="tx1"/>
            </a:solidFill>
          </a:endParaRPr>
        </a:p>
        <a:p>
          <a:pPr marL="0" marR="0" indent="0" algn="r" defTabSz="914400" rtl="1" eaLnBrk="1" fontAlgn="auto" latinLnBrk="0" hangingPunct="1">
            <a:lnSpc>
              <a:spcPct val="150000"/>
            </a:lnSpc>
            <a:spcBef>
              <a:spcPts val="0"/>
            </a:spcBef>
            <a:spcAft>
              <a:spcPts val="0"/>
            </a:spcAft>
            <a:buClrTx/>
            <a:buSzTx/>
            <a:buFontTx/>
            <a:buNone/>
            <a:tabLst/>
            <a:defRPr/>
          </a:pPr>
          <a:r>
            <a:rPr lang="ar-DZ" sz="1800" b="1" dirty="0" smtClean="0">
              <a:solidFill>
                <a:schemeClr val="tx1"/>
              </a:solidFill>
            </a:rPr>
            <a:t>    </a:t>
          </a:r>
          <a:r>
            <a:rPr lang="ar-DZ" sz="1600" b="1" dirty="0" smtClean="0">
              <a:solidFill>
                <a:schemeClr val="tx1"/>
              </a:solidFill>
            </a:rPr>
            <a:t>- كشــف النقــاط الأصــلي للبكالوريا (ينصح باستخراج عــدة نســخ لاستعملها لاحقــا)</a:t>
          </a:r>
        </a:p>
        <a:p>
          <a:pPr marL="0" marR="0" indent="0" algn="r" defTabSz="914400" rtl="1" eaLnBrk="1" fontAlgn="auto" latinLnBrk="0" hangingPunct="1">
            <a:lnSpc>
              <a:spcPct val="150000"/>
            </a:lnSpc>
            <a:spcBef>
              <a:spcPts val="0"/>
            </a:spcBef>
            <a:spcAft>
              <a:spcPts val="0"/>
            </a:spcAft>
            <a:buClrTx/>
            <a:buSzTx/>
            <a:buFontTx/>
            <a:buNone/>
            <a:tabLst/>
            <a:defRPr/>
          </a:pPr>
          <a:r>
            <a:rPr lang="ar-DZ" sz="1600" b="1" dirty="0" smtClean="0">
              <a:solidFill>
                <a:schemeClr val="tx1"/>
              </a:solidFill>
            </a:rPr>
            <a:t>     - صــورتــان (02) شمسيتان</a:t>
          </a:r>
        </a:p>
        <a:p>
          <a:pPr marL="0" marR="0" indent="0" algn="r" defTabSz="914400" rtl="1" eaLnBrk="1" fontAlgn="auto" latinLnBrk="0" hangingPunct="1">
            <a:lnSpc>
              <a:spcPct val="150000"/>
            </a:lnSpc>
            <a:spcBef>
              <a:spcPts val="0"/>
            </a:spcBef>
            <a:spcAft>
              <a:spcPts val="0"/>
            </a:spcAft>
            <a:buClrTx/>
            <a:buSzTx/>
            <a:buFontTx/>
            <a:buNone/>
            <a:tabLst/>
            <a:defRPr/>
          </a:pPr>
          <a:r>
            <a:rPr lang="ar-DZ" sz="1600" b="1" dirty="0" smtClean="0">
              <a:solidFill>
                <a:schemeClr val="tx1"/>
              </a:solidFill>
            </a:rPr>
            <a:t>     - وصل دفــع حقــوق التسجيــل بقيمــة (200 د.ج) </a:t>
          </a:r>
        </a:p>
        <a:p>
          <a:pPr marL="0" marR="0" indent="0" algn="r" defTabSz="914400" rtl="1" eaLnBrk="1" fontAlgn="auto" latinLnBrk="0" hangingPunct="1">
            <a:lnSpc>
              <a:spcPct val="150000"/>
            </a:lnSpc>
            <a:spcBef>
              <a:spcPts val="0"/>
            </a:spcBef>
            <a:spcAft>
              <a:spcPts val="0"/>
            </a:spcAft>
            <a:buClrTx/>
            <a:buSzTx/>
            <a:buFontTx/>
            <a:buNone/>
            <a:tabLst/>
            <a:defRPr/>
          </a:pPr>
          <a:r>
            <a:rPr lang="ar-DZ" sz="1600" b="1" dirty="0" smtClean="0">
              <a:solidFill>
                <a:schemeClr val="tx1"/>
              </a:solidFill>
            </a:rPr>
            <a:t>     - ملأ استمارة التسجيل المتضمنة المعلومات المطلوبة والخاصة بكل مؤسسة للتعليم العالي.</a:t>
          </a:r>
        </a:p>
        <a:p>
          <a:pPr marL="0" marR="0" indent="0" algn="r" defTabSz="914400" rtl="1" eaLnBrk="1" fontAlgn="auto" latinLnBrk="0" hangingPunct="1">
            <a:lnSpc>
              <a:spcPct val="100000"/>
            </a:lnSpc>
            <a:spcBef>
              <a:spcPts val="0"/>
            </a:spcBef>
            <a:spcAft>
              <a:spcPts val="0"/>
            </a:spcAft>
            <a:buClrTx/>
            <a:buSzTx/>
            <a:buFontTx/>
            <a:buNone/>
            <a:tabLst/>
            <a:defRPr/>
          </a:pPr>
          <a:endParaRPr lang="ar-DZ" sz="800" b="1" dirty="0" smtClean="0">
            <a:solidFill>
              <a:schemeClr val="tx1"/>
            </a:solidFill>
          </a:endParaRPr>
        </a:p>
        <a:p>
          <a:pPr marL="0" marR="0" indent="0" algn="ctr" defTabSz="914400" rtl="1" eaLnBrk="1" fontAlgn="auto" latinLnBrk="0" hangingPunct="1">
            <a:lnSpc>
              <a:spcPct val="100000"/>
            </a:lnSpc>
            <a:spcBef>
              <a:spcPts val="0"/>
            </a:spcBef>
            <a:spcAft>
              <a:spcPts val="0"/>
            </a:spcAft>
            <a:buClrTx/>
            <a:buSzTx/>
            <a:buFontTx/>
            <a:buNone/>
            <a:tabLst/>
            <a:defRPr/>
          </a:pPr>
          <a:r>
            <a:rPr lang="ar-DZ" sz="1800" b="1" dirty="0" smtClean="0">
              <a:solidFill>
                <a:srgbClr val="C00000"/>
              </a:solidFill>
            </a:rPr>
            <a:t>وفي حالة البكالوريا الأجنبية، يتمم الملف بالوثائق الآتية:</a:t>
          </a:r>
        </a:p>
        <a:p>
          <a:pPr marL="0" marR="0" indent="0" algn="r" defTabSz="914400" rtl="1" eaLnBrk="1" fontAlgn="auto" latinLnBrk="0" hangingPunct="1">
            <a:lnSpc>
              <a:spcPct val="100000"/>
            </a:lnSpc>
            <a:spcBef>
              <a:spcPts val="0"/>
            </a:spcBef>
            <a:spcAft>
              <a:spcPts val="0"/>
            </a:spcAft>
            <a:buClrTx/>
            <a:buSzTx/>
            <a:buFontTx/>
            <a:buNone/>
            <a:tabLst/>
            <a:defRPr/>
          </a:pPr>
          <a:endParaRPr lang="ar-DZ" sz="800" b="1" dirty="0" smtClean="0">
            <a:solidFill>
              <a:schemeClr val="tx1"/>
            </a:solidFill>
          </a:endParaRPr>
        </a:p>
        <a:p>
          <a:pPr marL="0" marR="0" indent="0" algn="r" defTabSz="914400" rtl="1" eaLnBrk="1" fontAlgn="auto" latinLnBrk="0" hangingPunct="1">
            <a:lnSpc>
              <a:spcPct val="150000"/>
            </a:lnSpc>
            <a:spcBef>
              <a:spcPts val="0"/>
            </a:spcBef>
            <a:spcAft>
              <a:spcPts val="0"/>
            </a:spcAft>
            <a:buClrTx/>
            <a:buSzTx/>
            <a:buFontTx/>
            <a:buNone/>
            <a:tabLst/>
            <a:defRPr/>
          </a:pPr>
          <a:r>
            <a:rPr lang="ar-DZ" sz="1600" b="1" dirty="0" smtClean="0">
              <a:solidFill>
                <a:schemeClr val="tx1"/>
              </a:solidFill>
            </a:rPr>
            <a:t>     - شهادة البكالوريا الأصلية وشهادة المعادلة</a:t>
          </a:r>
        </a:p>
        <a:p>
          <a:pPr marL="0" marR="0" indent="0" algn="r" defTabSz="914400" rtl="1" eaLnBrk="1" fontAlgn="auto" latinLnBrk="0" hangingPunct="1">
            <a:lnSpc>
              <a:spcPct val="150000"/>
            </a:lnSpc>
            <a:spcBef>
              <a:spcPts val="0"/>
            </a:spcBef>
            <a:spcAft>
              <a:spcPts val="0"/>
            </a:spcAft>
            <a:buClrTx/>
            <a:buSzTx/>
            <a:buFontTx/>
            <a:buNone/>
            <a:tabLst/>
            <a:defRPr/>
          </a:pPr>
          <a:r>
            <a:rPr lang="ar-DZ" sz="1600" b="1" dirty="0" smtClean="0">
              <a:solidFill>
                <a:schemeClr val="tx1"/>
              </a:solidFill>
            </a:rPr>
            <a:t>     - شهادة التوجيه المطبوعة من الموقع</a:t>
          </a:r>
          <a:endParaRPr lang="fr-FR" sz="2400" b="1" dirty="0">
            <a:solidFill>
              <a:schemeClr val="tx1"/>
            </a:solidFill>
          </a:endParaRPr>
        </a:p>
      </dgm:t>
    </dgm:pt>
    <dgm:pt modelId="{B04423D3-B386-4323-BF47-F23D718D5353}" type="parTrans" cxnId="{020A22EB-1225-4973-9E40-F6B00ACA11DE}">
      <dgm:prSet/>
      <dgm:spPr/>
      <dgm:t>
        <a:bodyPr/>
        <a:lstStyle/>
        <a:p>
          <a:endParaRPr lang="fr-FR" sz="1800"/>
        </a:p>
      </dgm:t>
    </dgm:pt>
    <dgm:pt modelId="{CB19315D-E95B-4579-9A59-70C2269A46B9}" type="sibTrans" cxnId="{020A22EB-1225-4973-9E40-F6B00ACA11DE}">
      <dgm:prSet/>
      <dgm:spPr/>
      <dgm:t>
        <a:bodyPr/>
        <a:lstStyle/>
        <a:p>
          <a:endParaRPr lang="fr-FR" sz="1800"/>
        </a:p>
      </dgm:t>
    </dgm:pt>
    <dgm:pt modelId="{F300B4BD-E04C-46C0-B911-423085895A00}" type="pres">
      <dgm:prSet presAssocID="{C8C82D14-6125-407E-AAD1-C8472753C739}" presName="linear" presStyleCnt="0">
        <dgm:presLayoutVars>
          <dgm:dir/>
          <dgm:animLvl val="lvl"/>
          <dgm:resizeHandles val="exact"/>
        </dgm:presLayoutVars>
      </dgm:prSet>
      <dgm:spPr/>
      <dgm:t>
        <a:bodyPr/>
        <a:lstStyle/>
        <a:p>
          <a:endParaRPr lang="fr-FR"/>
        </a:p>
      </dgm:t>
    </dgm:pt>
    <dgm:pt modelId="{72373C15-95F9-447A-8BFF-4CF76A71F5D3}" type="pres">
      <dgm:prSet presAssocID="{B35A1AAF-7198-4ACD-B06A-2040075C00CA}" presName="parentLin" presStyleCnt="0"/>
      <dgm:spPr/>
    </dgm:pt>
    <dgm:pt modelId="{875ED9A9-AF9F-42D9-81CF-FC366C8E69AF}" type="pres">
      <dgm:prSet presAssocID="{B35A1AAF-7198-4ACD-B06A-2040075C00CA}" presName="parentLeftMargin" presStyleLbl="node1" presStyleIdx="0" presStyleCnt="2"/>
      <dgm:spPr/>
      <dgm:t>
        <a:bodyPr/>
        <a:lstStyle/>
        <a:p>
          <a:endParaRPr lang="fr-FR"/>
        </a:p>
      </dgm:t>
    </dgm:pt>
    <dgm:pt modelId="{AFE63C20-40F2-4BBB-A78F-691F2EA12531}" type="pres">
      <dgm:prSet presAssocID="{B35A1AAF-7198-4ACD-B06A-2040075C00CA}" presName="parentText" presStyleLbl="node1" presStyleIdx="0" presStyleCnt="2" custAng="0" custScaleX="198939" custScaleY="69197" custLinFactNeighborX="-48285" custLinFactNeighborY="17893">
        <dgm:presLayoutVars>
          <dgm:chMax val="0"/>
          <dgm:bulletEnabled val="1"/>
        </dgm:presLayoutVars>
      </dgm:prSet>
      <dgm:spPr/>
      <dgm:t>
        <a:bodyPr/>
        <a:lstStyle/>
        <a:p>
          <a:endParaRPr lang="fr-FR"/>
        </a:p>
      </dgm:t>
    </dgm:pt>
    <dgm:pt modelId="{610CED6A-1985-4298-88C7-152003100811}" type="pres">
      <dgm:prSet presAssocID="{B35A1AAF-7198-4ACD-B06A-2040075C00CA}" presName="negativeSpace" presStyleCnt="0"/>
      <dgm:spPr/>
    </dgm:pt>
    <dgm:pt modelId="{16EC397E-6AD2-407C-AC01-F182E0956C5F}" type="pres">
      <dgm:prSet presAssocID="{B35A1AAF-7198-4ACD-B06A-2040075C00CA}" presName="childText" presStyleLbl="conFgAcc1" presStyleIdx="0" presStyleCnt="2" custScaleX="91755" custScaleY="70703" custLinFactNeighborX="3783" custLinFactNeighborY="23239">
        <dgm:presLayoutVars>
          <dgm:bulletEnabled val="1"/>
        </dgm:presLayoutVars>
      </dgm:prSet>
      <dgm:spPr/>
    </dgm:pt>
    <dgm:pt modelId="{962923DC-8404-4263-8C6B-238E7D6E9D13}" type="pres">
      <dgm:prSet presAssocID="{A2FD84AB-5B74-4EA8-B10D-54A189C9D34B}" presName="spaceBetweenRectangles" presStyleCnt="0"/>
      <dgm:spPr/>
    </dgm:pt>
    <dgm:pt modelId="{F42C05BA-51EF-4560-AA64-DFE9D808DE19}" type="pres">
      <dgm:prSet presAssocID="{3230261B-96CA-462D-BB82-7BF81CFEE876}" presName="parentLin" presStyleCnt="0"/>
      <dgm:spPr/>
    </dgm:pt>
    <dgm:pt modelId="{3262380D-032D-4F82-ADE6-BF1AF06A6B92}" type="pres">
      <dgm:prSet presAssocID="{3230261B-96CA-462D-BB82-7BF81CFEE876}" presName="parentLeftMargin" presStyleLbl="node1" presStyleIdx="0" presStyleCnt="2"/>
      <dgm:spPr/>
      <dgm:t>
        <a:bodyPr/>
        <a:lstStyle/>
        <a:p>
          <a:endParaRPr lang="fr-FR"/>
        </a:p>
      </dgm:t>
    </dgm:pt>
    <dgm:pt modelId="{59DA52F5-F202-4037-A53A-07D0073813CD}" type="pres">
      <dgm:prSet presAssocID="{3230261B-96CA-462D-BB82-7BF81CFEE876}" presName="parentText" presStyleLbl="node1" presStyleIdx="1" presStyleCnt="2" custAng="0" custScaleX="150191" custScaleY="277247" custLinFactNeighborX="-38735" custLinFactNeighborY="-13619">
        <dgm:presLayoutVars>
          <dgm:chMax val="0"/>
          <dgm:bulletEnabled val="1"/>
        </dgm:presLayoutVars>
      </dgm:prSet>
      <dgm:spPr/>
      <dgm:t>
        <a:bodyPr/>
        <a:lstStyle/>
        <a:p>
          <a:endParaRPr lang="fr-FR"/>
        </a:p>
      </dgm:t>
    </dgm:pt>
    <dgm:pt modelId="{9488C5F5-36AA-4E50-BDC7-C39D0DF9275F}" type="pres">
      <dgm:prSet presAssocID="{3230261B-96CA-462D-BB82-7BF81CFEE876}" presName="negativeSpace" presStyleCnt="0"/>
      <dgm:spPr/>
    </dgm:pt>
    <dgm:pt modelId="{34B910CD-C7E8-42DE-852C-E45BA207D7EE}" type="pres">
      <dgm:prSet presAssocID="{3230261B-96CA-462D-BB82-7BF81CFEE876}" presName="childText" presStyleLbl="conFgAcc1" presStyleIdx="1" presStyleCnt="2" custFlipVert="0" custScaleY="7128" custLinFactY="5248" custLinFactNeighborY="100000">
        <dgm:presLayoutVars>
          <dgm:bulletEnabled val="1"/>
        </dgm:presLayoutVars>
      </dgm:prSet>
      <dgm:spPr/>
    </dgm:pt>
  </dgm:ptLst>
  <dgm:cxnLst>
    <dgm:cxn modelId="{7B95B2F4-A6D2-45BD-8F1C-A121F03A00BA}" type="presOf" srcId="{3230261B-96CA-462D-BB82-7BF81CFEE876}" destId="{59DA52F5-F202-4037-A53A-07D0073813CD}" srcOrd="1" destOrd="0" presId="urn:microsoft.com/office/officeart/2005/8/layout/list1"/>
    <dgm:cxn modelId="{020A22EB-1225-4973-9E40-F6B00ACA11DE}" srcId="{C8C82D14-6125-407E-AAD1-C8472753C739}" destId="{3230261B-96CA-462D-BB82-7BF81CFEE876}" srcOrd="1" destOrd="0" parTransId="{B04423D3-B386-4323-BF47-F23D718D5353}" sibTransId="{CB19315D-E95B-4579-9A59-70C2269A46B9}"/>
    <dgm:cxn modelId="{5EF4F9D3-AB59-470C-8CFD-4682EB4FF7C1}" type="presOf" srcId="{B35A1AAF-7198-4ACD-B06A-2040075C00CA}" destId="{875ED9A9-AF9F-42D9-81CF-FC366C8E69AF}" srcOrd="0" destOrd="0" presId="urn:microsoft.com/office/officeart/2005/8/layout/list1"/>
    <dgm:cxn modelId="{97498B6B-200C-43A8-A226-49506F038956}" type="presOf" srcId="{3230261B-96CA-462D-BB82-7BF81CFEE876}" destId="{3262380D-032D-4F82-ADE6-BF1AF06A6B92}" srcOrd="0" destOrd="0" presId="urn:microsoft.com/office/officeart/2005/8/layout/list1"/>
    <dgm:cxn modelId="{E12EEB11-14A8-4995-B9A1-526D73C221F7}" type="presOf" srcId="{B35A1AAF-7198-4ACD-B06A-2040075C00CA}" destId="{AFE63C20-40F2-4BBB-A78F-691F2EA12531}" srcOrd="1" destOrd="0" presId="urn:microsoft.com/office/officeart/2005/8/layout/list1"/>
    <dgm:cxn modelId="{A7CFE0B4-ABED-41E6-8458-7B0D8ADF5E54}" srcId="{C8C82D14-6125-407E-AAD1-C8472753C739}" destId="{B35A1AAF-7198-4ACD-B06A-2040075C00CA}" srcOrd="0" destOrd="0" parTransId="{750D87C5-3578-451B-800D-EAD9F017C184}" sibTransId="{A2FD84AB-5B74-4EA8-B10D-54A189C9D34B}"/>
    <dgm:cxn modelId="{4BCED343-C371-4A2D-9076-1FB9997B2E15}" type="presOf" srcId="{C8C82D14-6125-407E-AAD1-C8472753C739}" destId="{F300B4BD-E04C-46C0-B911-423085895A00}" srcOrd="0" destOrd="0" presId="urn:microsoft.com/office/officeart/2005/8/layout/list1"/>
    <dgm:cxn modelId="{6403E7F4-F700-411E-B384-7FEEE4331262}" type="presParOf" srcId="{F300B4BD-E04C-46C0-B911-423085895A00}" destId="{72373C15-95F9-447A-8BFF-4CF76A71F5D3}" srcOrd="0" destOrd="0" presId="urn:microsoft.com/office/officeart/2005/8/layout/list1"/>
    <dgm:cxn modelId="{F7D6ABF5-3BDA-44BB-8155-DCEAE4AA2C15}" type="presParOf" srcId="{72373C15-95F9-447A-8BFF-4CF76A71F5D3}" destId="{875ED9A9-AF9F-42D9-81CF-FC366C8E69AF}" srcOrd="0" destOrd="0" presId="urn:microsoft.com/office/officeart/2005/8/layout/list1"/>
    <dgm:cxn modelId="{C52BA0D9-105D-4CC1-B5EC-45E13882CAC1}" type="presParOf" srcId="{72373C15-95F9-447A-8BFF-4CF76A71F5D3}" destId="{AFE63C20-40F2-4BBB-A78F-691F2EA12531}" srcOrd="1" destOrd="0" presId="urn:microsoft.com/office/officeart/2005/8/layout/list1"/>
    <dgm:cxn modelId="{758DC930-DF71-4533-B3E7-656FF7DED1DA}" type="presParOf" srcId="{F300B4BD-E04C-46C0-B911-423085895A00}" destId="{610CED6A-1985-4298-88C7-152003100811}" srcOrd="1" destOrd="0" presId="urn:microsoft.com/office/officeart/2005/8/layout/list1"/>
    <dgm:cxn modelId="{CFC5CE28-14A0-4648-846C-7C583E52E0F0}" type="presParOf" srcId="{F300B4BD-E04C-46C0-B911-423085895A00}" destId="{16EC397E-6AD2-407C-AC01-F182E0956C5F}" srcOrd="2" destOrd="0" presId="urn:microsoft.com/office/officeart/2005/8/layout/list1"/>
    <dgm:cxn modelId="{DC380EE9-A4FC-44FD-AA11-986F4370A8BB}" type="presParOf" srcId="{F300B4BD-E04C-46C0-B911-423085895A00}" destId="{962923DC-8404-4263-8C6B-238E7D6E9D13}" srcOrd="3" destOrd="0" presId="urn:microsoft.com/office/officeart/2005/8/layout/list1"/>
    <dgm:cxn modelId="{175B456B-A3AF-4347-BB25-BC2D7BFBCD9F}" type="presParOf" srcId="{F300B4BD-E04C-46C0-B911-423085895A00}" destId="{F42C05BA-51EF-4560-AA64-DFE9D808DE19}" srcOrd="4" destOrd="0" presId="urn:microsoft.com/office/officeart/2005/8/layout/list1"/>
    <dgm:cxn modelId="{9CE3D208-5BF3-47D1-9AF3-17D2C185AA0C}" type="presParOf" srcId="{F42C05BA-51EF-4560-AA64-DFE9D808DE19}" destId="{3262380D-032D-4F82-ADE6-BF1AF06A6B92}" srcOrd="0" destOrd="0" presId="urn:microsoft.com/office/officeart/2005/8/layout/list1"/>
    <dgm:cxn modelId="{40ECEC41-EF66-42CD-ABB8-0D5097366061}" type="presParOf" srcId="{F42C05BA-51EF-4560-AA64-DFE9D808DE19}" destId="{59DA52F5-F202-4037-A53A-07D0073813CD}" srcOrd="1" destOrd="0" presId="urn:microsoft.com/office/officeart/2005/8/layout/list1"/>
    <dgm:cxn modelId="{429622B4-5CF9-4F9E-BC4D-346038A504DD}" type="presParOf" srcId="{F300B4BD-E04C-46C0-B911-423085895A00}" destId="{9488C5F5-36AA-4E50-BDC7-C39D0DF9275F}" srcOrd="5" destOrd="0" presId="urn:microsoft.com/office/officeart/2005/8/layout/list1"/>
    <dgm:cxn modelId="{57A105F5-3558-4337-85C6-BB224C450DB1}" type="presParOf" srcId="{F300B4BD-E04C-46C0-B911-423085895A00}" destId="{34B910CD-C7E8-42DE-852C-E45BA207D7EE}" srcOrd="6" destOrd="0" presId="urn:microsoft.com/office/officeart/2005/8/layout/list1"/>
  </dgm:cxnLst>
  <dgm:bg>
    <a:solidFill>
      <a:schemeClr val="accent4">
        <a:lumMod val="40000"/>
        <a:lumOff val="6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29055776-A289-48B9-9CA5-6D28B4A0FA96}"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fr-FR"/>
        </a:p>
      </dgm:t>
    </dgm:pt>
    <dgm:pt modelId="{7D0E38A0-0446-461E-9923-717E046D067E}">
      <dgm:prSet phldrT="[Texte]" custT="1"/>
      <dgm:spPr>
        <a:solidFill>
          <a:srgbClr val="57B7FF"/>
        </a:solidFill>
      </dgm:spPr>
      <dgm:t>
        <a:bodyPr/>
        <a:lstStyle/>
        <a:p>
          <a:r>
            <a:rPr lang="ar-DZ" sz="1600" b="1" dirty="0" smtClean="0">
              <a:solidFill>
                <a:schemeClr val="bg1"/>
              </a:solidFill>
            </a:rPr>
            <a:t>الليسانس - الماستر</a:t>
          </a:r>
          <a:endParaRPr lang="fr-FR" sz="1600" b="1" dirty="0">
            <a:solidFill>
              <a:schemeClr val="bg1"/>
            </a:solidFill>
          </a:endParaRPr>
        </a:p>
      </dgm:t>
    </dgm:pt>
    <dgm:pt modelId="{5A94F33B-BBEB-40DF-B88F-82A09B7CC18E}" type="parTrans" cxnId="{4B1F4254-F39B-48B8-A706-7A96749C79D9}">
      <dgm:prSet/>
      <dgm:spPr/>
      <dgm:t>
        <a:bodyPr/>
        <a:lstStyle/>
        <a:p>
          <a:endParaRPr lang="fr-FR" sz="1600">
            <a:solidFill>
              <a:schemeClr val="tx1"/>
            </a:solidFill>
          </a:endParaRPr>
        </a:p>
      </dgm:t>
    </dgm:pt>
    <dgm:pt modelId="{4E1B63BB-346D-43D8-A959-2B9C7FE81236}" type="sibTrans" cxnId="{4B1F4254-F39B-48B8-A706-7A96749C79D9}">
      <dgm:prSet/>
      <dgm:spPr/>
      <dgm:t>
        <a:bodyPr/>
        <a:lstStyle/>
        <a:p>
          <a:endParaRPr lang="fr-FR" sz="1600">
            <a:solidFill>
              <a:schemeClr val="tx1"/>
            </a:solidFill>
          </a:endParaRPr>
        </a:p>
      </dgm:t>
    </dgm:pt>
    <dgm:pt modelId="{81AF5E9A-C945-4E3F-AA5B-BD5788004171}">
      <dgm:prSet phldrT="[Texte]" custT="1"/>
      <dgm:spPr>
        <a:solidFill>
          <a:srgbClr val="005392">
            <a:alpha val="89804"/>
          </a:srgbClr>
        </a:solidFill>
      </dgm:spPr>
      <dgm:t>
        <a:bodyPr/>
        <a:lstStyle/>
        <a:p>
          <a:pPr algn="r" rtl="1"/>
          <a:endParaRPr lang="fr-FR" sz="1600" b="1" dirty="0">
            <a:solidFill>
              <a:schemeClr val="bg1"/>
            </a:solidFill>
          </a:endParaRPr>
        </a:p>
      </dgm:t>
    </dgm:pt>
    <dgm:pt modelId="{45EADA49-6217-44AE-B146-C22339630867}" type="parTrans" cxnId="{371A1F19-2835-4632-96F6-2184C924884F}">
      <dgm:prSet/>
      <dgm:spPr/>
      <dgm:t>
        <a:bodyPr/>
        <a:lstStyle/>
        <a:p>
          <a:endParaRPr lang="fr-FR" sz="1600">
            <a:solidFill>
              <a:schemeClr val="tx1"/>
            </a:solidFill>
          </a:endParaRPr>
        </a:p>
      </dgm:t>
    </dgm:pt>
    <dgm:pt modelId="{636B373A-23EC-4943-A279-86A2CADA812E}" type="sibTrans" cxnId="{371A1F19-2835-4632-96F6-2184C924884F}">
      <dgm:prSet/>
      <dgm:spPr/>
      <dgm:t>
        <a:bodyPr/>
        <a:lstStyle/>
        <a:p>
          <a:endParaRPr lang="fr-FR" sz="1600">
            <a:solidFill>
              <a:schemeClr val="tx1"/>
            </a:solidFill>
          </a:endParaRPr>
        </a:p>
      </dgm:t>
    </dgm:pt>
    <dgm:pt modelId="{DB0F4C9C-A5FC-46A2-821A-41C63574FB9D}">
      <dgm:prSet phldrT="[Texte]" custT="1"/>
      <dgm:spPr>
        <a:solidFill>
          <a:srgbClr val="57B7FF"/>
        </a:solidFill>
      </dgm:spPr>
      <dgm:t>
        <a:bodyPr/>
        <a:lstStyle/>
        <a:p>
          <a:r>
            <a:rPr lang="ar-DZ" sz="1600" b="1" dirty="0" smtClean="0">
              <a:solidFill>
                <a:schemeClr val="bg1"/>
              </a:solidFill>
            </a:rPr>
            <a:t>الســداسي</a:t>
          </a:r>
          <a:endParaRPr lang="fr-FR" sz="1600" b="1" dirty="0">
            <a:solidFill>
              <a:schemeClr val="bg1"/>
            </a:solidFill>
          </a:endParaRPr>
        </a:p>
      </dgm:t>
    </dgm:pt>
    <dgm:pt modelId="{915FA311-27AE-4617-98BF-8B60A4B908AD}" type="parTrans" cxnId="{770D2A19-5442-4BCA-978C-1CDA84C311A2}">
      <dgm:prSet/>
      <dgm:spPr/>
      <dgm:t>
        <a:bodyPr/>
        <a:lstStyle/>
        <a:p>
          <a:endParaRPr lang="fr-FR" sz="1600">
            <a:solidFill>
              <a:schemeClr val="tx1"/>
            </a:solidFill>
          </a:endParaRPr>
        </a:p>
      </dgm:t>
    </dgm:pt>
    <dgm:pt modelId="{A67354C2-111B-49C8-8173-7729BAFECAE4}" type="sibTrans" cxnId="{770D2A19-5442-4BCA-978C-1CDA84C311A2}">
      <dgm:prSet/>
      <dgm:spPr/>
      <dgm:t>
        <a:bodyPr/>
        <a:lstStyle/>
        <a:p>
          <a:endParaRPr lang="fr-FR" sz="1600">
            <a:solidFill>
              <a:schemeClr val="tx1"/>
            </a:solidFill>
          </a:endParaRPr>
        </a:p>
      </dgm:t>
    </dgm:pt>
    <dgm:pt modelId="{D3E29EFD-9FE1-49E9-83CD-5089AB5BD74B}">
      <dgm:prSet phldrT="[Texte]" custT="1"/>
      <dgm:spPr>
        <a:solidFill>
          <a:srgbClr val="005392">
            <a:alpha val="89804"/>
          </a:srgbClr>
        </a:solidFill>
      </dgm:spPr>
      <dgm:t>
        <a:bodyPr/>
        <a:lstStyle/>
        <a:p>
          <a:pPr algn="r" rtl="1"/>
          <a:r>
            <a:rPr lang="ar-DZ" sz="1800" b="1" dirty="0" smtClean="0">
              <a:solidFill>
                <a:schemeClr val="bg1"/>
              </a:solidFill>
            </a:rPr>
            <a:t>تحـدد فترة التدريـس من 14 أسبوعا على الأقل  إلى 16 أسبوعا على الأكثر.</a:t>
          </a:r>
          <a:endParaRPr lang="fr-FR" sz="1800" b="1" dirty="0">
            <a:solidFill>
              <a:schemeClr val="bg1"/>
            </a:solidFill>
          </a:endParaRPr>
        </a:p>
      </dgm:t>
    </dgm:pt>
    <dgm:pt modelId="{4535E3C2-54A5-40A4-8D0C-4980CE3800E9}" type="parTrans" cxnId="{35E2BC5F-BD47-4BA7-BC16-759B3580F60D}">
      <dgm:prSet/>
      <dgm:spPr/>
      <dgm:t>
        <a:bodyPr/>
        <a:lstStyle/>
        <a:p>
          <a:endParaRPr lang="fr-FR" sz="1600">
            <a:solidFill>
              <a:schemeClr val="tx1"/>
            </a:solidFill>
          </a:endParaRPr>
        </a:p>
      </dgm:t>
    </dgm:pt>
    <dgm:pt modelId="{423DC8EB-085C-4D35-AC73-D1E2346F54D9}" type="sibTrans" cxnId="{35E2BC5F-BD47-4BA7-BC16-759B3580F60D}">
      <dgm:prSet/>
      <dgm:spPr/>
      <dgm:t>
        <a:bodyPr/>
        <a:lstStyle/>
        <a:p>
          <a:endParaRPr lang="fr-FR" sz="1600">
            <a:solidFill>
              <a:schemeClr val="tx1"/>
            </a:solidFill>
          </a:endParaRPr>
        </a:p>
      </dgm:t>
    </dgm:pt>
    <dgm:pt modelId="{2C21CE96-69D6-4E9F-A9C4-DB583C22516B}">
      <dgm:prSet phldrT="[Texte]" custT="1"/>
      <dgm:spPr>
        <a:solidFill>
          <a:srgbClr val="57B7FF"/>
        </a:solidFill>
      </dgm:spPr>
      <dgm:t>
        <a:bodyPr/>
        <a:lstStyle/>
        <a:p>
          <a:r>
            <a:rPr lang="ar-DZ" sz="1600" b="1" dirty="0" smtClean="0">
              <a:solidFill>
                <a:schemeClr val="bg1"/>
              </a:solidFill>
            </a:rPr>
            <a:t>الميــدان</a:t>
          </a:r>
          <a:endParaRPr lang="fr-FR" sz="1600" b="1" dirty="0">
            <a:solidFill>
              <a:schemeClr val="bg1"/>
            </a:solidFill>
          </a:endParaRPr>
        </a:p>
      </dgm:t>
    </dgm:pt>
    <dgm:pt modelId="{BD0CCD1B-1DE6-4984-9712-AAAAA1B89076}" type="parTrans" cxnId="{0C176EDA-5BF0-4DAC-B659-B644E807E652}">
      <dgm:prSet/>
      <dgm:spPr/>
      <dgm:t>
        <a:bodyPr/>
        <a:lstStyle/>
        <a:p>
          <a:endParaRPr lang="fr-FR" sz="1600">
            <a:solidFill>
              <a:schemeClr val="tx1"/>
            </a:solidFill>
          </a:endParaRPr>
        </a:p>
      </dgm:t>
    </dgm:pt>
    <dgm:pt modelId="{7ED0E9B1-DF96-4D09-977E-005610822F68}" type="sibTrans" cxnId="{0C176EDA-5BF0-4DAC-B659-B644E807E652}">
      <dgm:prSet/>
      <dgm:spPr/>
      <dgm:t>
        <a:bodyPr/>
        <a:lstStyle/>
        <a:p>
          <a:endParaRPr lang="fr-FR" sz="1600">
            <a:solidFill>
              <a:schemeClr val="tx1"/>
            </a:solidFill>
          </a:endParaRPr>
        </a:p>
      </dgm:t>
    </dgm:pt>
    <dgm:pt modelId="{8F88C9FA-889E-4582-AF18-29B33C70823F}">
      <dgm:prSet phldrT="[Texte]" custT="1"/>
      <dgm:spPr>
        <a:solidFill>
          <a:srgbClr val="005392">
            <a:alpha val="89804"/>
          </a:srgbClr>
        </a:solidFill>
      </dgm:spPr>
      <dgm:t>
        <a:bodyPr/>
        <a:lstStyle/>
        <a:p>
          <a:pPr algn="r" rtl="1"/>
          <a:r>
            <a:rPr lang="ar-DZ" sz="1800" b="1" dirty="0" smtClean="0">
              <a:solidFill>
                <a:schemeClr val="bg1"/>
              </a:solidFill>
            </a:rPr>
            <a:t>ميدان تكويـن، يتفــرع إلى فروع والفرع إلى تخصصــات (15 ميدانا)   </a:t>
          </a:r>
          <a:endParaRPr lang="fr-FR" sz="1800" b="1" dirty="0">
            <a:solidFill>
              <a:schemeClr val="bg1"/>
            </a:solidFill>
          </a:endParaRPr>
        </a:p>
      </dgm:t>
    </dgm:pt>
    <dgm:pt modelId="{9A82BDBE-C8DA-4A1F-89B2-8B438954D3B6}" type="parTrans" cxnId="{2CC3590E-4AF1-4B91-A001-2D7EBE0978D8}">
      <dgm:prSet/>
      <dgm:spPr/>
      <dgm:t>
        <a:bodyPr/>
        <a:lstStyle/>
        <a:p>
          <a:endParaRPr lang="fr-FR" sz="1600">
            <a:solidFill>
              <a:schemeClr val="tx1"/>
            </a:solidFill>
          </a:endParaRPr>
        </a:p>
      </dgm:t>
    </dgm:pt>
    <dgm:pt modelId="{AEB908B8-1C72-4E49-B271-90DEF4389F2F}" type="sibTrans" cxnId="{2CC3590E-4AF1-4B91-A001-2D7EBE0978D8}">
      <dgm:prSet/>
      <dgm:spPr/>
      <dgm:t>
        <a:bodyPr/>
        <a:lstStyle/>
        <a:p>
          <a:endParaRPr lang="fr-FR" sz="1600">
            <a:solidFill>
              <a:schemeClr val="tx1"/>
            </a:solidFill>
          </a:endParaRPr>
        </a:p>
      </dgm:t>
    </dgm:pt>
    <dgm:pt modelId="{8ED7E73D-6367-49D7-8DFF-62C47618B083}">
      <dgm:prSet phldrT="[Texte]" custT="1"/>
      <dgm:spPr>
        <a:solidFill>
          <a:srgbClr val="57B7FF"/>
        </a:solidFill>
      </dgm:spPr>
      <dgm:t>
        <a:bodyPr/>
        <a:lstStyle/>
        <a:p>
          <a:r>
            <a:rPr lang="ar-DZ" sz="1600" b="1" dirty="0" smtClean="0">
              <a:solidFill>
                <a:schemeClr val="bg1"/>
              </a:solidFill>
            </a:rPr>
            <a:t>وحــدة التعليــم</a:t>
          </a:r>
          <a:endParaRPr lang="fr-FR" sz="1600" b="1" dirty="0">
            <a:solidFill>
              <a:schemeClr val="bg1"/>
            </a:solidFill>
          </a:endParaRPr>
        </a:p>
      </dgm:t>
    </dgm:pt>
    <dgm:pt modelId="{EDC58F68-4179-4810-9743-4317B6780812}" type="parTrans" cxnId="{3149E687-C678-43CB-9E94-0476620819EE}">
      <dgm:prSet/>
      <dgm:spPr/>
      <dgm:t>
        <a:bodyPr/>
        <a:lstStyle/>
        <a:p>
          <a:endParaRPr lang="fr-FR" sz="1600">
            <a:solidFill>
              <a:schemeClr val="tx1"/>
            </a:solidFill>
          </a:endParaRPr>
        </a:p>
      </dgm:t>
    </dgm:pt>
    <dgm:pt modelId="{24618C87-81D8-4482-A380-52153C75927F}" type="sibTrans" cxnId="{3149E687-C678-43CB-9E94-0476620819EE}">
      <dgm:prSet/>
      <dgm:spPr/>
      <dgm:t>
        <a:bodyPr/>
        <a:lstStyle/>
        <a:p>
          <a:endParaRPr lang="fr-FR" sz="1600">
            <a:solidFill>
              <a:schemeClr val="tx1"/>
            </a:solidFill>
          </a:endParaRPr>
        </a:p>
      </dgm:t>
    </dgm:pt>
    <dgm:pt modelId="{BAA6D66E-9D43-47EF-BDD1-03870E6B8C54}">
      <dgm:prSet phldrT="[Texte]" custT="1"/>
      <dgm:spPr>
        <a:solidFill>
          <a:srgbClr val="57B7FF"/>
        </a:solidFill>
      </dgm:spPr>
      <dgm:t>
        <a:bodyPr/>
        <a:lstStyle/>
        <a:p>
          <a:r>
            <a:rPr lang="ar-DZ" sz="1600" b="1" dirty="0" smtClean="0">
              <a:solidFill>
                <a:schemeClr val="bg1"/>
              </a:solidFill>
            </a:rPr>
            <a:t>الفرع</a:t>
          </a:r>
          <a:endParaRPr lang="fr-FR" sz="1600" b="1" dirty="0">
            <a:solidFill>
              <a:schemeClr val="bg1"/>
            </a:solidFill>
          </a:endParaRPr>
        </a:p>
      </dgm:t>
    </dgm:pt>
    <dgm:pt modelId="{5FA1ED9F-AC7A-455B-8471-54E842F62687}" type="parTrans" cxnId="{AEBB6A1C-3749-4CA4-B721-FE2AD815000E}">
      <dgm:prSet/>
      <dgm:spPr/>
      <dgm:t>
        <a:bodyPr/>
        <a:lstStyle/>
        <a:p>
          <a:endParaRPr lang="fr-FR" sz="1600">
            <a:solidFill>
              <a:schemeClr val="tx1"/>
            </a:solidFill>
          </a:endParaRPr>
        </a:p>
      </dgm:t>
    </dgm:pt>
    <dgm:pt modelId="{A50E8685-7DFD-4915-AE6A-44325B36E7FA}" type="sibTrans" cxnId="{AEBB6A1C-3749-4CA4-B721-FE2AD815000E}">
      <dgm:prSet/>
      <dgm:spPr/>
      <dgm:t>
        <a:bodyPr/>
        <a:lstStyle/>
        <a:p>
          <a:endParaRPr lang="fr-FR" sz="1600">
            <a:solidFill>
              <a:schemeClr val="tx1"/>
            </a:solidFill>
          </a:endParaRPr>
        </a:p>
      </dgm:t>
    </dgm:pt>
    <dgm:pt modelId="{6BC40AA6-384D-43DD-9E6B-4309CB43C3EF}">
      <dgm:prSet phldrT="[Texte]" custT="1"/>
      <dgm:spPr>
        <a:solidFill>
          <a:srgbClr val="005392">
            <a:alpha val="89804"/>
          </a:srgbClr>
        </a:solidFill>
      </dgm:spPr>
      <dgm:t>
        <a:bodyPr/>
        <a:lstStyle/>
        <a:p>
          <a:pPr algn="r" rtl="1"/>
          <a:r>
            <a:rPr lang="ar-DZ" sz="1800" b="1" dirty="0" smtClean="0">
              <a:solidFill>
                <a:schemeClr val="bg1"/>
              </a:solidFill>
            </a:rPr>
            <a:t>جزء من ميدان، يحدد خصوصية تكــويــن أحادي  أو متعدد التخصصات.</a:t>
          </a:r>
          <a:endParaRPr lang="fr-FR" sz="1800" b="1" dirty="0">
            <a:solidFill>
              <a:schemeClr val="bg1"/>
            </a:solidFill>
          </a:endParaRPr>
        </a:p>
      </dgm:t>
    </dgm:pt>
    <dgm:pt modelId="{F43360FD-D32C-4635-8684-AE747DF10F57}" type="parTrans" cxnId="{00784003-36B2-4E60-8C6A-B5E1F41B317B}">
      <dgm:prSet/>
      <dgm:spPr/>
      <dgm:t>
        <a:bodyPr/>
        <a:lstStyle/>
        <a:p>
          <a:endParaRPr lang="fr-FR" sz="1600">
            <a:solidFill>
              <a:schemeClr val="tx1"/>
            </a:solidFill>
          </a:endParaRPr>
        </a:p>
      </dgm:t>
    </dgm:pt>
    <dgm:pt modelId="{E39C48A1-1DAC-4BBD-B753-FBF3B9A21FEB}" type="sibTrans" cxnId="{00784003-36B2-4E60-8C6A-B5E1F41B317B}">
      <dgm:prSet/>
      <dgm:spPr/>
      <dgm:t>
        <a:bodyPr/>
        <a:lstStyle/>
        <a:p>
          <a:endParaRPr lang="fr-FR" sz="1600">
            <a:solidFill>
              <a:schemeClr val="tx1"/>
            </a:solidFill>
          </a:endParaRPr>
        </a:p>
      </dgm:t>
    </dgm:pt>
    <dgm:pt modelId="{B64DE5CF-DB93-4772-A90E-79A11C7EE2CB}">
      <dgm:prSet phldrT="[Texte]" custT="1"/>
      <dgm:spPr>
        <a:solidFill>
          <a:srgbClr val="57B7FF"/>
        </a:solidFill>
      </dgm:spPr>
      <dgm:t>
        <a:bodyPr/>
        <a:lstStyle/>
        <a:p>
          <a:r>
            <a:rPr lang="ar-DZ" sz="1600" b="1" dirty="0" smtClean="0">
              <a:solidFill>
                <a:schemeClr val="bg1"/>
              </a:solidFill>
            </a:rPr>
            <a:t>التــخصص</a:t>
          </a:r>
          <a:endParaRPr lang="fr-FR" sz="1600" b="1" dirty="0">
            <a:solidFill>
              <a:schemeClr val="bg1"/>
            </a:solidFill>
          </a:endParaRPr>
        </a:p>
      </dgm:t>
    </dgm:pt>
    <dgm:pt modelId="{08F906A0-B8A4-420E-8460-9C1E0FA06425}" type="parTrans" cxnId="{A86FE7C8-2AF9-4FA7-A235-40CD0A2E3AD8}">
      <dgm:prSet/>
      <dgm:spPr/>
      <dgm:t>
        <a:bodyPr/>
        <a:lstStyle/>
        <a:p>
          <a:endParaRPr lang="fr-FR" sz="1600">
            <a:solidFill>
              <a:schemeClr val="tx1"/>
            </a:solidFill>
          </a:endParaRPr>
        </a:p>
      </dgm:t>
    </dgm:pt>
    <dgm:pt modelId="{11ECD4DB-2537-44EA-9E51-7AE6DC0893A6}" type="sibTrans" cxnId="{A86FE7C8-2AF9-4FA7-A235-40CD0A2E3AD8}">
      <dgm:prSet/>
      <dgm:spPr/>
      <dgm:t>
        <a:bodyPr/>
        <a:lstStyle/>
        <a:p>
          <a:endParaRPr lang="fr-FR" sz="1600">
            <a:solidFill>
              <a:schemeClr val="tx1"/>
            </a:solidFill>
          </a:endParaRPr>
        </a:p>
      </dgm:t>
    </dgm:pt>
    <dgm:pt modelId="{7A0B10ED-D7B4-48A9-8219-8BC7B61EE114}">
      <dgm:prSet phldrT="[Texte]" custT="1"/>
      <dgm:spPr>
        <a:solidFill>
          <a:srgbClr val="005392">
            <a:alpha val="89804"/>
          </a:srgbClr>
        </a:solidFill>
      </dgm:spPr>
      <dgm:t>
        <a:bodyPr/>
        <a:lstStyle/>
        <a:p>
          <a:pPr algn="r" rtl="1"/>
          <a:r>
            <a:rPr lang="ar-DZ" sz="1800" b="1" dirty="0" smtClean="0">
              <a:solidFill>
                <a:schemeClr val="bg1"/>
              </a:solidFill>
            </a:rPr>
            <a:t>جزء من  فرع، يحدّد مسار التكوين والكفاءات الواجب اكتسابها من قبل الطالب.</a:t>
          </a:r>
          <a:endParaRPr lang="fr-FR" sz="1600" b="1" dirty="0">
            <a:solidFill>
              <a:schemeClr val="bg1"/>
            </a:solidFill>
          </a:endParaRPr>
        </a:p>
      </dgm:t>
    </dgm:pt>
    <dgm:pt modelId="{6A479DAC-F367-4C7A-84C6-B0486EE1FC94}" type="parTrans" cxnId="{543282BC-39C7-4144-BE0A-BD132696CBB4}">
      <dgm:prSet/>
      <dgm:spPr/>
      <dgm:t>
        <a:bodyPr/>
        <a:lstStyle/>
        <a:p>
          <a:endParaRPr lang="fr-FR" sz="1600">
            <a:solidFill>
              <a:schemeClr val="tx1"/>
            </a:solidFill>
          </a:endParaRPr>
        </a:p>
      </dgm:t>
    </dgm:pt>
    <dgm:pt modelId="{49A88FCF-CE5E-4E95-BF3B-74AA1556EE0F}" type="sibTrans" cxnId="{543282BC-39C7-4144-BE0A-BD132696CBB4}">
      <dgm:prSet/>
      <dgm:spPr/>
      <dgm:t>
        <a:bodyPr/>
        <a:lstStyle/>
        <a:p>
          <a:endParaRPr lang="fr-FR" sz="1600">
            <a:solidFill>
              <a:schemeClr val="tx1"/>
            </a:solidFill>
          </a:endParaRPr>
        </a:p>
      </dgm:t>
    </dgm:pt>
    <dgm:pt modelId="{70A179E4-9CB2-4E57-A021-D6E846019141}">
      <dgm:prSet phldrT="[Texte]" custT="1"/>
      <dgm:spPr>
        <a:solidFill>
          <a:srgbClr val="005392">
            <a:alpha val="89804"/>
          </a:srgbClr>
        </a:solidFill>
      </dgm:spPr>
      <dgm:t>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DZ" sz="1600" b="1" dirty="0" smtClean="0">
              <a:solidFill>
                <a:schemeClr val="bg1"/>
              </a:solidFill>
            </a:rPr>
            <a:t>تتكون من مادة أو عدة مـواد، يتم ضمانها وفق عدة أشكال تعليمية (دروس، أعمال موجهة وأعمال تطبيـقـية)، وهناك وحدات تعليم أساسية، منهجية، </a:t>
          </a:r>
          <a:r>
            <a:rPr lang="ar-DZ" sz="1600" b="1" dirty="0" err="1" smtClean="0">
              <a:solidFill>
                <a:schemeClr val="bg1"/>
              </a:solidFill>
            </a:rPr>
            <a:t>اكتشافية،وعرضية</a:t>
          </a:r>
          <a:r>
            <a:rPr lang="ar-DZ" sz="1600" b="1" dirty="0" smtClean="0">
              <a:solidFill>
                <a:schemeClr val="bg1"/>
              </a:solidFill>
            </a:rPr>
            <a:t>.</a:t>
          </a:r>
          <a:endParaRPr lang="fr-FR" sz="1600" b="1" dirty="0" smtClean="0">
            <a:solidFill>
              <a:schemeClr val="bg1"/>
            </a:solidFill>
          </a:endParaRPr>
        </a:p>
      </dgm:t>
    </dgm:pt>
    <dgm:pt modelId="{E433BC4C-A5F2-43BD-BB48-B8510575A3C3}" type="parTrans" cxnId="{625A9C93-A9C0-4E9C-800B-366B594CB297}">
      <dgm:prSet/>
      <dgm:spPr/>
      <dgm:t>
        <a:bodyPr/>
        <a:lstStyle/>
        <a:p>
          <a:endParaRPr lang="fr-FR" sz="1600">
            <a:solidFill>
              <a:schemeClr val="tx1"/>
            </a:solidFill>
          </a:endParaRPr>
        </a:p>
      </dgm:t>
    </dgm:pt>
    <dgm:pt modelId="{2FBF4D93-7107-48CF-8310-D2BDF5F39891}" type="sibTrans" cxnId="{625A9C93-A9C0-4E9C-800B-366B594CB297}">
      <dgm:prSet/>
      <dgm:spPr/>
      <dgm:t>
        <a:bodyPr/>
        <a:lstStyle/>
        <a:p>
          <a:endParaRPr lang="fr-FR" sz="1600">
            <a:solidFill>
              <a:schemeClr val="tx1"/>
            </a:solidFill>
          </a:endParaRPr>
        </a:p>
      </dgm:t>
    </dgm:pt>
    <dgm:pt modelId="{DA4B63EA-7829-4B93-A4C0-977F305B7DCB}">
      <dgm:prSet custT="1"/>
      <dgm:spPr>
        <a:solidFill>
          <a:srgbClr val="005392">
            <a:alpha val="89804"/>
          </a:srgbClr>
        </a:solidFill>
      </dgm:spPr>
      <dgm:t>
        <a:bodyPr/>
        <a:lstStyle/>
        <a:p>
          <a:pPr algn="r" rtl="1"/>
          <a:r>
            <a:rPr lang="ar-DZ" sz="1800" b="1" dirty="0" smtClean="0">
              <a:solidFill>
                <a:schemeClr val="bg1"/>
              </a:solidFill>
            </a:rPr>
            <a:t>نــظام للتعليــم العـالي منظم في طـورين اثنين (02): ليسانس و ماســتر، تتـفرع التـكوينات إلى مياديـن و فروع وتخصصات، تـدرّس سداسـيا ومنظم في وحدات تعليــمية، تكتسب و تحول.</a:t>
          </a:r>
          <a:endParaRPr lang="ar-DZ" sz="3600" b="1" dirty="0">
            <a:solidFill>
              <a:schemeClr val="bg1"/>
            </a:solidFill>
          </a:endParaRPr>
        </a:p>
      </dgm:t>
    </dgm:pt>
    <dgm:pt modelId="{7C91D3D9-3838-4129-B43F-90B0E3178828}" type="parTrans" cxnId="{D6398E0D-6343-4E8D-9CEA-45F40079DB5B}">
      <dgm:prSet/>
      <dgm:spPr/>
      <dgm:t>
        <a:bodyPr/>
        <a:lstStyle/>
        <a:p>
          <a:endParaRPr lang="fr-FR"/>
        </a:p>
      </dgm:t>
    </dgm:pt>
    <dgm:pt modelId="{6E5F7EF2-0484-4D58-9B30-D39448F688BC}" type="sibTrans" cxnId="{D6398E0D-6343-4E8D-9CEA-45F40079DB5B}">
      <dgm:prSet/>
      <dgm:spPr/>
      <dgm:t>
        <a:bodyPr/>
        <a:lstStyle/>
        <a:p>
          <a:endParaRPr lang="fr-FR"/>
        </a:p>
      </dgm:t>
    </dgm:pt>
    <dgm:pt modelId="{6B28797A-C713-4C9E-A800-12CF1D318C5D}">
      <dgm:prSet phldrT="[Texte]" custT="1"/>
      <dgm:spPr>
        <a:solidFill>
          <a:srgbClr val="005392">
            <a:alpha val="89804"/>
          </a:srgbClr>
        </a:solidFill>
      </dgm:spPr>
      <dgm:t>
        <a:bodyPr/>
        <a:lstStyle/>
        <a:p>
          <a:pPr algn="r" rtl="1"/>
          <a:endParaRPr lang="fr-FR" sz="800" b="1" dirty="0">
            <a:solidFill>
              <a:schemeClr val="bg1"/>
            </a:solidFill>
          </a:endParaRPr>
        </a:p>
      </dgm:t>
    </dgm:pt>
    <dgm:pt modelId="{31334EC6-7256-4A05-B5FD-5F037B1A53EE}" type="parTrans" cxnId="{9C6D5DCF-C16C-4828-9741-7FDCE2E5461C}">
      <dgm:prSet/>
      <dgm:spPr/>
      <dgm:t>
        <a:bodyPr/>
        <a:lstStyle/>
        <a:p>
          <a:endParaRPr lang="fr-FR"/>
        </a:p>
      </dgm:t>
    </dgm:pt>
    <dgm:pt modelId="{086D98FE-87A4-4FCC-B866-CD2C00F3B451}" type="sibTrans" cxnId="{9C6D5DCF-C16C-4828-9741-7FDCE2E5461C}">
      <dgm:prSet/>
      <dgm:spPr/>
      <dgm:t>
        <a:bodyPr/>
        <a:lstStyle/>
        <a:p>
          <a:endParaRPr lang="fr-FR"/>
        </a:p>
      </dgm:t>
    </dgm:pt>
    <dgm:pt modelId="{4AE8896B-A7C9-448D-8C6D-61EE31FDB686}" type="pres">
      <dgm:prSet presAssocID="{29055776-A289-48B9-9CA5-6D28B4A0FA96}" presName="Name0" presStyleCnt="0">
        <dgm:presLayoutVars>
          <dgm:dir/>
          <dgm:animLvl val="lvl"/>
          <dgm:resizeHandles val="exact"/>
        </dgm:presLayoutVars>
      </dgm:prSet>
      <dgm:spPr/>
      <dgm:t>
        <a:bodyPr/>
        <a:lstStyle/>
        <a:p>
          <a:endParaRPr lang="fr-FR"/>
        </a:p>
      </dgm:t>
    </dgm:pt>
    <dgm:pt modelId="{B9833F80-9A05-424D-880A-84A21E6030AE}" type="pres">
      <dgm:prSet presAssocID="{7D0E38A0-0446-461E-9923-717E046D067E}" presName="linNode" presStyleCnt="0"/>
      <dgm:spPr/>
    </dgm:pt>
    <dgm:pt modelId="{8BB08362-29B2-4DF6-B48F-76D3F16F2A07}" type="pres">
      <dgm:prSet presAssocID="{7D0E38A0-0446-461E-9923-717E046D067E}" presName="parentText" presStyleLbl="node1" presStyleIdx="0" presStyleCnt="6" custScaleY="60089" custLinFactX="43249" custLinFactNeighborX="100000" custLinFactNeighborY="5119">
        <dgm:presLayoutVars>
          <dgm:chMax val="1"/>
          <dgm:bulletEnabled val="1"/>
        </dgm:presLayoutVars>
      </dgm:prSet>
      <dgm:spPr/>
      <dgm:t>
        <a:bodyPr/>
        <a:lstStyle/>
        <a:p>
          <a:endParaRPr lang="fr-FR"/>
        </a:p>
      </dgm:t>
    </dgm:pt>
    <dgm:pt modelId="{400CCF8A-E832-49FA-9EAF-1DDF68AC3834}" type="pres">
      <dgm:prSet presAssocID="{7D0E38A0-0446-461E-9923-717E046D067E}" presName="descendantText" presStyleLbl="alignAccFollowNode1" presStyleIdx="0" presStyleCnt="6" custScaleX="124283" custScaleY="66913" custLinFactX="-9" custLinFactNeighborX="-100000" custLinFactNeighborY="5927">
        <dgm:presLayoutVars>
          <dgm:bulletEnabled val="1"/>
        </dgm:presLayoutVars>
      </dgm:prSet>
      <dgm:spPr/>
      <dgm:t>
        <a:bodyPr/>
        <a:lstStyle/>
        <a:p>
          <a:endParaRPr lang="fr-FR"/>
        </a:p>
      </dgm:t>
    </dgm:pt>
    <dgm:pt modelId="{9895F153-0B7F-4B09-B426-12D7BBC0201E}" type="pres">
      <dgm:prSet presAssocID="{4E1B63BB-346D-43D8-A959-2B9C7FE81236}" presName="sp" presStyleCnt="0"/>
      <dgm:spPr/>
    </dgm:pt>
    <dgm:pt modelId="{31D100D4-4E1D-408C-80F8-8C3F6A51EC49}" type="pres">
      <dgm:prSet presAssocID="{DB0F4C9C-A5FC-46A2-821A-41C63574FB9D}" presName="linNode" presStyleCnt="0"/>
      <dgm:spPr/>
    </dgm:pt>
    <dgm:pt modelId="{998E489A-47B5-4587-89FD-BB7A5AC71E68}" type="pres">
      <dgm:prSet presAssocID="{DB0F4C9C-A5FC-46A2-821A-41C63574FB9D}" presName="parentText" presStyleLbl="node1" presStyleIdx="1" presStyleCnt="6" custScaleX="86537" custScaleY="47302" custLinFactX="48654" custLinFactNeighborX="100000" custLinFactNeighborY="2474">
        <dgm:presLayoutVars>
          <dgm:chMax val="1"/>
          <dgm:bulletEnabled val="1"/>
        </dgm:presLayoutVars>
      </dgm:prSet>
      <dgm:spPr/>
      <dgm:t>
        <a:bodyPr/>
        <a:lstStyle/>
        <a:p>
          <a:endParaRPr lang="fr-FR"/>
        </a:p>
      </dgm:t>
    </dgm:pt>
    <dgm:pt modelId="{1ABF8D74-B281-4379-B7BA-464BD40FC74A}" type="pres">
      <dgm:prSet presAssocID="{DB0F4C9C-A5FC-46A2-821A-41C63574FB9D}" presName="descendantText" presStyleLbl="alignAccFollowNode1" presStyleIdx="1" presStyleCnt="6" custScaleX="107530" custScaleY="47302" custLinFactNeighborX="-98632" custLinFactNeighborY="3834">
        <dgm:presLayoutVars>
          <dgm:bulletEnabled val="1"/>
        </dgm:presLayoutVars>
      </dgm:prSet>
      <dgm:spPr/>
      <dgm:t>
        <a:bodyPr/>
        <a:lstStyle/>
        <a:p>
          <a:endParaRPr lang="fr-FR"/>
        </a:p>
      </dgm:t>
    </dgm:pt>
    <dgm:pt modelId="{B5094AF7-0EB2-448F-BF7D-D59864A98A6C}" type="pres">
      <dgm:prSet presAssocID="{A67354C2-111B-49C8-8173-7729BAFECAE4}" presName="sp" presStyleCnt="0"/>
      <dgm:spPr/>
    </dgm:pt>
    <dgm:pt modelId="{110965A0-05DE-49F9-8630-9A0D2242A0E7}" type="pres">
      <dgm:prSet presAssocID="{2C21CE96-69D6-4E9F-A9C4-DB583C22516B}" presName="linNode" presStyleCnt="0"/>
      <dgm:spPr/>
    </dgm:pt>
    <dgm:pt modelId="{53299A7D-BD4B-4AC6-8896-3A20FF37BB63}" type="pres">
      <dgm:prSet presAssocID="{2C21CE96-69D6-4E9F-A9C4-DB583C22516B}" presName="parentText" presStyleLbl="node1" presStyleIdx="2" presStyleCnt="6" custScaleY="51094" custLinFactX="48134" custLinFactNeighborX="100000" custLinFactNeighborY="-1917">
        <dgm:presLayoutVars>
          <dgm:chMax val="1"/>
          <dgm:bulletEnabled val="1"/>
        </dgm:presLayoutVars>
      </dgm:prSet>
      <dgm:spPr/>
      <dgm:t>
        <a:bodyPr/>
        <a:lstStyle/>
        <a:p>
          <a:endParaRPr lang="fr-FR"/>
        </a:p>
      </dgm:t>
    </dgm:pt>
    <dgm:pt modelId="{529751E1-EE7B-4E94-99BC-4E0005F92285}" type="pres">
      <dgm:prSet presAssocID="{2C21CE96-69D6-4E9F-A9C4-DB583C22516B}" presName="descendantText" presStyleLbl="alignAccFollowNode1" presStyleIdx="2" presStyleCnt="6" custScaleX="127217" custScaleY="55010" custLinFactNeighborX="-99636" custLinFactNeighborY="783">
        <dgm:presLayoutVars>
          <dgm:bulletEnabled val="1"/>
        </dgm:presLayoutVars>
      </dgm:prSet>
      <dgm:spPr/>
      <dgm:t>
        <a:bodyPr/>
        <a:lstStyle/>
        <a:p>
          <a:endParaRPr lang="fr-FR"/>
        </a:p>
      </dgm:t>
    </dgm:pt>
    <dgm:pt modelId="{CF581768-561D-42F1-B6D5-6123E12767BC}" type="pres">
      <dgm:prSet presAssocID="{7ED0E9B1-DF96-4D09-977E-005610822F68}" presName="sp" presStyleCnt="0"/>
      <dgm:spPr/>
    </dgm:pt>
    <dgm:pt modelId="{BA74E696-1DBB-4AC5-A064-537563ED9377}" type="pres">
      <dgm:prSet presAssocID="{BAA6D66E-9D43-47EF-BDD1-03870E6B8C54}" presName="linNode" presStyleCnt="0"/>
      <dgm:spPr/>
    </dgm:pt>
    <dgm:pt modelId="{47288EEA-63C4-4B9B-B974-CA974E6BF76F}" type="pres">
      <dgm:prSet presAssocID="{BAA6D66E-9D43-47EF-BDD1-03870E6B8C54}" presName="parentText" presStyleLbl="node1" presStyleIdx="3" presStyleCnt="6" custScaleY="48192" custLinFactX="48134" custLinFactNeighborX="100000" custLinFactNeighborY="546">
        <dgm:presLayoutVars>
          <dgm:chMax val="1"/>
          <dgm:bulletEnabled val="1"/>
        </dgm:presLayoutVars>
      </dgm:prSet>
      <dgm:spPr/>
      <dgm:t>
        <a:bodyPr/>
        <a:lstStyle/>
        <a:p>
          <a:endParaRPr lang="fr-FR"/>
        </a:p>
      </dgm:t>
    </dgm:pt>
    <dgm:pt modelId="{F233B38A-7F02-4AF7-BF94-36254FC62571}" type="pres">
      <dgm:prSet presAssocID="{BAA6D66E-9D43-47EF-BDD1-03870E6B8C54}" presName="descendantText" presStyleLbl="alignAccFollowNode1" presStyleIdx="3" presStyleCnt="6" custScaleX="127178" custScaleY="48192" custLinFactX="-539" custLinFactNeighborX="-100000" custLinFactNeighborY="1313">
        <dgm:presLayoutVars>
          <dgm:bulletEnabled val="1"/>
        </dgm:presLayoutVars>
      </dgm:prSet>
      <dgm:spPr/>
      <dgm:t>
        <a:bodyPr/>
        <a:lstStyle/>
        <a:p>
          <a:endParaRPr lang="fr-FR"/>
        </a:p>
      </dgm:t>
    </dgm:pt>
    <dgm:pt modelId="{1A0DE9F7-BEEA-43D1-B68F-E5880EBECF6F}" type="pres">
      <dgm:prSet presAssocID="{A50E8685-7DFD-4915-AE6A-44325B36E7FA}" presName="sp" presStyleCnt="0"/>
      <dgm:spPr/>
    </dgm:pt>
    <dgm:pt modelId="{7A4B2A36-C59A-42CA-B998-0EC5F4706B34}" type="pres">
      <dgm:prSet presAssocID="{B64DE5CF-DB93-4772-A90E-79A11C7EE2CB}" presName="linNode" presStyleCnt="0"/>
      <dgm:spPr/>
    </dgm:pt>
    <dgm:pt modelId="{FBE7393E-4DA7-4AFB-AB23-76FFB3002432}" type="pres">
      <dgm:prSet presAssocID="{B64DE5CF-DB93-4772-A90E-79A11C7EE2CB}" presName="parentText" presStyleLbl="node1" presStyleIdx="4" presStyleCnt="6" custScaleY="58603" custLinFactX="53536" custLinFactNeighborX="100000" custLinFactNeighborY="1721">
        <dgm:presLayoutVars>
          <dgm:chMax val="1"/>
          <dgm:bulletEnabled val="1"/>
        </dgm:presLayoutVars>
      </dgm:prSet>
      <dgm:spPr/>
      <dgm:t>
        <a:bodyPr/>
        <a:lstStyle/>
        <a:p>
          <a:endParaRPr lang="fr-FR"/>
        </a:p>
      </dgm:t>
    </dgm:pt>
    <dgm:pt modelId="{B4B4E675-0A04-4733-9AB7-9EE859E4E777}" type="pres">
      <dgm:prSet presAssocID="{B64DE5CF-DB93-4772-A90E-79A11C7EE2CB}" presName="descendantText" presStyleLbl="alignAccFollowNode1" presStyleIdx="4" presStyleCnt="6" custScaleX="130390" custScaleY="58603" custLinFactX="-10" custLinFactNeighborX="-100000" custLinFactNeighborY="3717">
        <dgm:presLayoutVars>
          <dgm:bulletEnabled val="1"/>
        </dgm:presLayoutVars>
      </dgm:prSet>
      <dgm:spPr/>
      <dgm:t>
        <a:bodyPr/>
        <a:lstStyle/>
        <a:p>
          <a:endParaRPr lang="fr-FR"/>
        </a:p>
      </dgm:t>
    </dgm:pt>
    <dgm:pt modelId="{DC80804E-961E-4A81-AE73-C651156EF0AB}" type="pres">
      <dgm:prSet presAssocID="{11ECD4DB-2537-44EA-9E51-7AE6DC0893A6}" presName="sp" presStyleCnt="0"/>
      <dgm:spPr/>
    </dgm:pt>
    <dgm:pt modelId="{6B24494A-E8C0-4E2D-B5D4-402DC21845CF}" type="pres">
      <dgm:prSet presAssocID="{8ED7E73D-6367-49D7-8DFF-62C47618B083}" presName="linNode" presStyleCnt="0"/>
      <dgm:spPr/>
    </dgm:pt>
    <dgm:pt modelId="{561DE449-9D35-4A00-938F-D6F6FA08A58D}" type="pres">
      <dgm:prSet presAssocID="{8ED7E73D-6367-49D7-8DFF-62C47618B083}" presName="parentText" presStyleLbl="node1" presStyleIdx="5" presStyleCnt="6" custScaleY="57367" custLinFactX="50314" custLinFactNeighborX="100000" custLinFactNeighborY="485">
        <dgm:presLayoutVars>
          <dgm:chMax val="1"/>
          <dgm:bulletEnabled val="1"/>
        </dgm:presLayoutVars>
      </dgm:prSet>
      <dgm:spPr/>
      <dgm:t>
        <a:bodyPr/>
        <a:lstStyle/>
        <a:p>
          <a:endParaRPr lang="fr-FR"/>
        </a:p>
      </dgm:t>
    </dgm:pt>
    <dgm:pt modelId="{E28EAB81-CC4B-47A0-94BD-246F94C985EA}" type="pres">
      <dgm:prSet presAssocID="{8ED7E73D-6367-49D7-8DFF-62C47618B083}" presName="descendantText" presStyleLbl="alignAccFollowNode1" presStyleIdx="5" presStyleCnt="6" custScaleX="127217" custScaleY="57367" custLinFactX="-1236" custLinFactNeighborX="-100000" custLinFactNeighborY="145">
        <dgm:presLayoutVars>
          <dgm:bulletEnabled val="1"/>
        </dgm:presLayoutVars>
      </dgm:prSet>
      <dgm:spPr/>
      <dgm:t>
        <a:bodyPr/>
        <a:lstStyle/>
        <a:p>
          <a:endParaRPr lang="fr-FR"/>
        </a:p>
      </dgm:t>
    </dgm:pt>
  </dgm:ptLst>
  <dgm:cxnLst>
    <dgm:cxn modelId="{FE342234-865C-4C79-B9DA-1E9AF028FB23}" type="presOf" srcId="{7A0B10ED-D7B4-48A9-8219-8BC7B61EE114}" destId="{B4B4E675-0A04-4733-9AB7-9EE859E4E777}" srcOrd="0" destOrd="0" presId="urn:microsoft.com/office/officeart/2005/8/layout/vList5"/>
    <dgm:cxn modelId="{35E2BC5F-BD47-4BA7-BC16-759B3580F60D}" srcId="{DB0F4C9C-A5FC-46A2-821A-41C63574FB9D}" destId="{D3E29EFD-9FE1-49E9-83CD-5089AB5BD74B}" srcOrd="0" destOrd="0" parTransId="{4535E3C2-54A5-40A4-8D0C-4980CE3800E9}" sibTransId="{423DC8EB-085C-4D35-AC73-D1E2346F54D9}"/>
    <dgm:cxn modelId="{543282BC-39C7-4144-BE0A-BD132696CBB4}" srcId="{B64DE5CF-DB93-4772-A90E-79A11C7EE2CB}" destId="{7A0B10ED-D7B4-48A9-8219-8BC7B61EE114}" srcOrd="0" destOrd="0" parTransId="{6A479DAC-F367-4C7A-84C6-B0486EE1FC94}" sibTransId="{49A88FCF-CE5E-4E95-BF3B-74AA1556EE0F}"/>
    <dgm:cxn modelId="{58B27614-8FD9-4461-8AF6-1B7148CF916B}" type="presOf" srcId="{8ED7E73D-6367-49D7-8DFF-62C47618B083}" destId="{561DE449-9D35-4A00-938F-D6F6FA08A58D}" srcOrd="0" destOrd="0" presId="urn:microsoft.com/office/officeart/2005/8/layout/vList5"/>
    <dgm:cxn modelId="{371A1F19-2835-4632-96F6-2184C924884F}" srcId="{7D0E38A0-0446-461E-9923-717E046D067E}" destId="{81AF5E9A-C945-4E3F-AA5B-BD5788004171}" srcOrd="0" destOrd="0" parTransId="{45EADA49-6217-44AE-B146-C22339630867}" sibTransId="{636B373A-23EC-4943-A279-86A2CADA812E}"/>
    <dgm:cxn modelId="{64B313F4-2060-4D7A-BC29-837C02B48FEF}" type="presOf" srcId="{6BC40AA6-384D-43DD-9E6B-4309CB43C3EF}" destId="{F233B38A-7F02-4AF7-BF94-36254FC62571}" srcOrd="0" destOrd="0" presId="urn:microsoft.com/office/officeart/2005/8/layout/vList5"/>
    <dgm:cxn modelId="{9199378E-94D8-404E-BECE-847F5E0C9269}" type="presOf" srcId="{BAA6D66E-9D43-47EF-BDD1-03870E6B8C54}" destId="{47288EEA-63C4-4B9B-B974-CA974E6BF76F}" srcOrd="0" destOrd="0" presId="urn:microsoft.com/office/officeart/2005/8/layout/vList5"/>
    <dgm:cxn modelId="{2CC3590E-4AF1-4B91-A001-2D7EBE0978D8}" srcId="{2C21CE96-69D6-4E9F-A9C4-DB583C22516B}" destId="{8F88C9FA-889E-4582-AF18-29B33C70823F}" srcOrd="0" destOrd="0" parTransId="{9A82BDBE-C8DA-4A1F-89B2-8B438954D3B6}" sibTransId="{AEB908B8-1C72-4E49-B271-90DEF4389F2F}"/>
    <dgm:cxn modelId="{9C6D5DCF-C16C-4828-9741-7FDCE2E5461C}" srcId="{7D0E38A0-0446-461E-9923-717E046D067E}" destId="{6B28797A-C713-4C9E-A800-12CF1D318C5D}" srcOrd="2" destOrd="0" parTransId="{31334EC6-7256-4A05-B5FD-5F037B1A53EE}" sibTransId="{086D98FE-87A4-4FCC-B866-CD2C00F3B451}"/>
    <dgm:cxn modelId="{C89B5278-8046-4032-B8EA-ADA5F798B48E}" type="presOf" srcId="{D3E29EFD-9FE1-49E9-83CD-5089AB5BD74B}" destId="{1ABF8D74-B281-4379-B7BA-464BD40FC74A}" srcOrd="0" destOrd="0" presId="urn:microsoft.com/office/officeart/2005/8/layout/vList5"/>
    <dgm:cxn modelId="{3149E687-C678-43CB-9E94-0476620819EE}" srcId="{29055776-A289-48B9-9CA5-6D28B4A0FA96}" destId="{8ED7E73D-6367-49D7-8DFF-62C47618B083}" srcOrd="5" destOrd="0" parTransId="{EDC58F68-4179-4810-9743-4317B6780812}" sibTransId="{24618C87-81D8-4482-A380-52153C75927F}"/>
    <dgm:cxn modelId="{D6398E0D-6343-4E8D-9CEA-45F40079DB5B}" srcId="{7D0E38A0-0446-461E-9923-717E046D067E}" destId="{DA4B63EA-7829-4B93-A4C0-977F305B7DCB}" srcOrd="1" destOrd="0" parTransId="{7C91D3D9-3838-4129-B43F-90B0E3178828}" sibTransId="{6E5F7EF2-0484-4D58-9B30-D39448F688BC}"/>
    <dgm:cxn modelId="{625A9C93-A9C0-4E9C-800B-366B594CB297}" srcId="{8ED7E73D-6367-49D7-8DFF-62C47618B083}" destId="{70A179E4-9CB2-4E57-A021-D6E846019141}" srcOrd="0" destOrd="0" parTransId="{E433BC4C-A5F2-43BD-BB48-B8510575A3C3}" sibTransId="{2FBF4D93-7107-48CF-8310-D2BDF5F39891}"/>
    <dgm:cxn modelId="{CDF12828-E838-4FF5-A580-FD308A99BB3E}" type="presOf" srcId="{DB0F4C9C-A5FC-46A2-821A-41C63574FB9D}" destId="{998E489A-47B5-4587-89FD-BB7A5AC71E68}" srcOrd="0" destOrd="0" presId="urn:microsoft.com/office/officeart/2005/8/layout/vList5"/>
    <dgm:cxn modelId="{21FD96D2-8457-43DF-B85F-D1520C2E343E}" type="presOf" srcId="{8F88C9FA-889E-4582-AF18-29B33C70823F}" destId="{529751E1-EE7B-4E94-99BC-4E0005F92285}" srcOrd="0" destOrd="0" presId="urn:microsoft.com/office/officeart/2005/8/layout/vList5"/>
    <dgm:cxn modelId="{0C176EDA-5BF0-4DAC-B659-B644E807E652}" srcId="{29055776-A289-48B9-9CA5-6D28B4A0FA96}" destId="{2C21CE96-69D6-4E9F-A9C4-DB583C22516B}" srcOrd="2" destOrd="0" parTransId="{BD0CCD1B-1DE6-4984-9712-AAAAA1B89076}" sibTransId="{7ED0E9B1-DF96-4D09-977E-005610822F68}"/>
    <dgm:cxn modelId="{76359265-527C-4D82-BB0E-9391E6369207}" type="presOf" srcId="{6B28797A-C713-4C9E-A800-12CF1D318C5D}" destId="{400CCF8A-E832-49FA-9EAF-1DDF68AC3834}" srcOrd="0" destOrd="2" presId="urn:microsoft.com/office/officeart/2005/8/layout/vList5"/>
    <dgm:cxn modelId="{2F8A6EBE-6B00-4801-8DCC-C546853DE001}" type="presOf" srcId="{81AF5E9A-C945-4E3F-AA5B-BD5788004171}" destId="{400CCF8A-E832-49FA-9EAF-1DDF68AC3834}" srcOrd="0" destOrd="0" presId="urn:microsoft.com/office/officeart/2005/8/layout/vList5"/>
    <dgm:cxn modelId="{770D2A19-5442-4BCA-978C-1CDA84C311A2}" srcId="{29055776-A289-48B9-9CA5-6D28B4A0FA96}" destId="{DB0F4C9C-A5FC-46A2-821A-41C63574FB9D}" srcOrd="1" destOrd="0" parTransId="{915FA311-27AE-4617-98BF-8B60A4B908AD}" sibTransId="{A67354C2-111B-49C8-8173-7729BAFECAE4}"/>
    <dgm:cxn modelId="{698EE6FC-B2C0-4C44-AF7E-C17EAA0DC238}" type="presOf" srcId="{DA4B63EA-7829-4B93-A4C0-977F305B7DCB}" destId="{400CCF8A-E832-49FA-9EAF-1DDF68AC3834}" srcOrd="0" destOrd="1" presId="urn:microsoft.com/office/officeart/2005/8/layout/vList5"/>
    <dgm:cxn modelId="{AEBB6A1C-3749-4CA4-B721-FE2AD815000E}" srcId="{29055776-A289-48B9-9CA5-6D28B4A0FA96}" destId="{BAA6D66E-9D43-47EF-BDD1-03870E6B8C54}" srcOrd="3" destOrd="0" parTransId="{5FA1ED9F-AC7A-455B-8471-54E842F62687}" sibTransId="{A50E8685-7DFD-4915-AE6A-44325B36E7FA}"/>
    <dgm:cxn modelId="{A86FE7C8-2AF9-4FA7-A235-40CD0A2E3AD8}" srcId="{29055776-A289-48B9-9CA5-6D28B4A0FA96}" destId="{B64DE5CF-DB93-4772-A90E-79A11C7EE2CB}" srcOrd="4" destOrd="0" parTransId="{08F906A0-B8A4-420E-8460-9C1E0FA06425}" sibTransId="{11ECD4DB-2537-44EA-9E51-7AE6DC0893A6}"/>
    <dgm:cxn modelId="{5F4E489C-8C02-4833-B533-BF726C991D4A}" type="presOf" srcId="{2C21CE96-69D6-4E9F-A9C4-DB583C22516B}" destId="{53299A7D-BD4B-4AC6-8896-3A20FF37BB63}" srcOrd="0" destOrd="0" presId="urn:microsoft.com/office/officeart/2005/8/layout/vList5"/>
    <dgm:cxn modelId="{4B1F4254-F39B-48B8-A706-7A96749C79D9}" srcId="{29055776-A289-48B9-9CA5-6D28B4A0FA96}" destId="{7D0E38A0-0446-461E-9923-717E046D067E}" srcOrd="0" destOrd="0" parTransId="{5A94F33B-BBEB-40DF-B88F-82A09B7CC18E}" sibTransId="{4E1B63BB-346D-43D8-A959-2B9C7FE81236}"/>
    <dgm:cxn modelId="{C7B17275-31C1-4356-B925-84135A40BECB}" type="presOf" srcId="{70A179E4-9CB2-4E57-A021-D6E846019141}" destId="{E28EAB81-CC4B-47A0-94BD-246F94C985EA}" srcOrd="0" destOrd="0" presId="urn:microsoft.com/office/officeart/2005/8/layout/vList5"/>
    <dgm:cxn modelId="{46055BE7-A6AB-4BF3-BF37-F29A5C65D552}" type="presOf" srcId="{B64DE5CF-DB93-4772-A90E-79A11C7EE2CB}" destId="{FBE7393E-4DA7-4AFB-AB23-76FFB3002432}" srcOrd="0" destOrd="0" presId="urn:microsoft.com/office/officeart/2005/8/layout/vList5"/>
    <dgm:cxn modelId="{00784003-36B2-4E60-8C6A-B5E1F41B317B}" srcId="{BAA6D66E-9D43-47EF-BDD1-03870E6B8C54}" destId="{6BC40AA6-384D-43DD-9E6B-4309CB43C3EF}" srcOrd="0" destOrd="0" parTransId="{F43360FD-D32C-4635-8684-AE747DF10F57}" sibTransId="{E39C48A1-1DAC-4BBD-B753-FBF3B9A21FEB}"/>
    <dgm:cxn modelId="{77D620E9-3254-4D12-ADD8-8D437187F090}" type="presOf" srcId="{29055776-A289-48B9-9CA5-6D28B4A0FA96}" destId="{4AE8896B-A7C9-448D-8C6D-61EE31FDB686}" srcOrd="0" destOrd="0" presId="urn:microsoft.com/office/officeart/2005/8/layout/vList5"/>
    <dgm:cxn modelId="{68CB6059-9EBB-40B8-81F6-3643D16621D5}" type="presOf" srcId="{7D0E38A0-0446-461E-9923-717E046D067E}" destId="{8BB08362-29B2-4DF6-B48F-76D3F16F2A07}" srcOrd="0" destOrd="0" presId="urn:microsoft.com/office/officeart/2005/8/layout/vList5"/>
    <dgm:cxn modelId="{AB459BA3-390C-4C15-B8CD-6E185254CD55}" type="presParOf" srcId="{4AE8896B-A7C9-448D-8C6D-61EE31FDB686}" destId="{B9833F80-9A05-424D-880A-84A21E6030AE}" srcOrd="0" destOrd="0" presId="urn:microsoft.com/office/officeart/2005/8/layout/vList5"/>
    <dgm:cxn modelId="{E8C0E5ED-D04D-4412-85B2-6EECB2799807}" type="presParOf" srcId="{B9833F80-9A05-424D-880A-84A21E6030AE}" destId="{8BB08362-29B2-4DF6-B48F-76D3F16F2A07}" srcOrd="0" destOrd="0" presId="urn:microsoft.com/office/officeart/2005/8/layout/vList5"/>
    <dgm:cxn modelId="{15C29DFE-A143-4182-810D-BEF58BA10799}" type="presParOf" srcId="{B9833F80-9A05-424D-880A-84A21E6030AE}" destId="{400CCF8A-E832-49FA-9EAF-1DDF68AC3834}" srcOrd="1" destOrd="0" presId="urn:microsoft.com/office/officeart/2005/8/layout/vList5"/>
    <dgm:cxn modelId="{0A3FE8B0-8883-4152-8B4C-5C742FDF1649}" type="presParOf" srcId="{4AE8896B-A7C9-448D-8C6D-61EE31FDB686}" destId="{9895F153-0B7F-4B09-B426-12D7BBC0201E}" srcOrd="1" destOrd="0" presId="urn:microsoft.com/office/officeart/2005/8/layout/vList5"/>
    <dgm:cxn modelId="{7ECA8DC3-DCD9-44B4-988D-CB90812F319B}" type="presParOf" srcId="{4AE8896B-A7C9-448D-8C6D-61EE31FDB686}" destId="{31D100D4-4E1D-408C-80F8-8C3F6A51EC49}" srcOrd="2" destOrd="0" presId="urn:microsoft.com/office/officeart/2005/8/layout/vList5"/>
    <dgm:cxn modelId="{1AA8A020-6E8B-473A-907D-A9EAE25B0D20}" type="presParOf" srcId="{31D100D4-4E1D-408C-80F8-8C3F6A51EC49}" destId="{998E489A-47B5-4587-89FD-BB7A5AC71E68}" srcOrd="0" destOrd="0" presId="urn:microsoft.com/office/officeart/2005/8/layout/vList5"/>
    <dgm:cxn modelId="{E1664D0B-4FDD-47EA-A144-0A3C23633E77}" type="presParOf" srcId="{31D100D4-4E1D-408C-80F8-8C3F6A51EC49}" destId="{1ABF8D74-B281-4379-B7BA-464BD40FC74A}" srcOrd="1" destOrd="0" presId="urn:microsoft.com/office/officeart/2005/8/layout/vList5"/>
    <dgm:cxn modelId="{6312ECEB-3A84-4D4F-AA43-0D0458EC85C4}" type="presParOf" srcId="{4AE8896B-A7C9-448D-8C6D-61EE31FDB686}" destId="{B5094AF7-0EB2-448F-BF7D-D59864A98A6C}" srcOrd="3" destOrd="0" presId="urn:microsoft.com/office/officeart/2005/8/layout/vList5"/>
    <dgm:cxn modelId="{CCED7670-295B-42C2-A39C-0B68C7A00178}" type="presParOf" srcId="{4AE8896B-A7C9-448D-8C6D-61EE31FDB686}" destId="{110965A0-05DE-49F9-8630-9A0D2242A0E7}" srcOrd="4" destOrd="0" presId="urn:microsoft.com/office/officeart/2005/8/layout/vList5"/>
    <dgm:cxn modelId="{E17877EE-1E07-4AD0-B1F6-7D58A54B2B07}" type="presParOf" srcId="{110965A0-05DE-49F9-8630-9A0D2242A0E7}" destId="{53299A7D-BD4B-4AC6-8896-3A20FF37BB63}" srcOrd="0" destOrd="0" presId="urn:microsoft.com/office/officeart/2005/8/layout/vList5"/>
    <dgm:cxn modelId="{48A9351A-E91D-47C1-9078-16021BB857E3}" type="presParOf" srcId="{110965A0-05DE-49F9-8630-9A0D2242A0E7}" destId="{529751E1-EE7B-4E94-99BC-4E0005F92285}" srcOrd="1" destOrd="0" presId="urn:microsoft.com/office/officeart/2005/8/layout/vList5"/>
    <dgm:cxn modelId="{74A59247-A470-4AD1-89A5-F28AEA5F5492}" type="presParOf" srcId="{4AE8896B-A7C9-448D-8C6D-61EE31FDB686}" destId="{CF581768-561D-42F1-B6D5-6123E12767BC}" srcOrd="5" destOrd="0" presId="urn:microsoft.com/office/officeart/2005/8/layout/vList5"/>
    <dgm:cxn modelId="{DBD846A0-DB24-4BC4-B931-8153B267A922}" type="presParOf" srcId="{4AE8896B-A7C9-448D-8C6D-61EE31FDB686}" destId="{BA74E696-1DBB-4AC5-A064-537563ED9377}" srcOrd="6" destOrd="0" presId="urn:microsoft.com/office/officeart/2005/8/layout/vList5"/>
    <dgm:cxn modelId="{82BC7833-28C9-48F6-98B0-D2BB1680B6CC}" type="presParOf" srcId="{BA74E696-1DBB-4AC5-A064-537563ED9377}" destId="{47288EEA-63C4-4B9B-B974-CA974E6BF76F}" srcOrd="0" destOrd="0" presId="urn:microsoft.com/office/officeart/2005/8/layout/vList5"/>
    <dgm:cxn modelId="{DE0616D2-3B1A-476E-8547-00ABCB5743D3}" type="presParOf" srcId="{BA74E696-1DBB-4AC5-A064-537563ED9377}" destId="{F233B38A-7F02-4AF7-BF94-36254FC62571}" srcOrd="1" destOrd="0" presId="urn:microsoft.com/office/officeart/2005/8/layout/vList5"/>
    <dgm:cxn modelId="{08FD86B1-6FAD-4602-BA53-1748FDC5349B}" type="presParOf" srcId="{4AE8896B-A7C9-448D-8C6D-61EE31FDB686}" destId="{1A0DE9F7-BEEA-43D1-B68F-E5880EBECF6F}" srcOrd="7" destOrd="0" presId="urn:microsoft.com/office/officeart/2005/8/layout/vList5"/>
    <dgm:cxn modelId="{F0E35F81-4AC5-4872-8A3C-F0CC5D39CF6F}" type="presParOf" srcId="{4AE8896B-A7C9-448D-8C6D-61EE31FDB686}" destId="{7A4B2A36-C59A-42CA-B998-0EC5F4706B34}" srcOrd="8" destOrd="0" presId="urn:microsoft.com/office/officeart/2005/8/layout/vList5"/>
    <dgm:cxn modelId="{E20588F0-32E9-4C23-B9BB-266D6E2F6E1C}" type="presParOf" srcId="{7A4B2A36-C59A-42CA-B998-0EC5F4706B34}" destId="{FBE7393E-4DA7-4AFB-AB23-76FFB3002432}" srcOrd="0" destOrd="0" presId="urn:microsoft.com/office/officeart/2005/8/layout/vList5"/>
    <dgm:cxn modelId="{F3D7586F-5318-4447-8BE1-37C62DD4C700}" type="presParOf" srcId="{7A4B2A36-C59A-42CA-B998-0EC5F4706B34}" destId="{B4B4E675-0A04-4733-9AB7-9EE859E4E777}" srcOrd="1" destOrd="0" presId="urn:microsoft.com/office/officeart/2005/8/layout/vList5"/>
    <dgm:cxn modelId="{023A6416-4219-4B79-BCAB-A78C31237EEC}" type="presParOf" srcId="{4AE8896B-A7C9-448D-8C6D-61EE31FDB686}" destId="{DC80804E-961E-4A81-AE73-C651156EF0AB}" srcOrd="9" destOrd="0" presId="urn:microsoft.com/office/officeart/2005/8/layout/vList5"/>
    <dgm:cxn modelId="{3FC51BD5-A8AF-4AE8-A68C-BD8BC28B56B3}" type="presParOf" srcId="{4AE8896B-A7C9-448D-8C6D-61EE31FDB686}" destId="{6B24494A-E8C0-4E2D-B5D4-402DC21845CF}" srcOrd="10" destOrd="0" presId="urn:microsoft.com/office/officeart/2005/8/layout/vList5"/>
    <dgm:cxn modelId="{0F43E996-33A8-4DA6-A148-DC463F9F0635}" type="presParOf" srcId="{6B24494A-E8C0-4E2D-B5D4-402DC21845CF}" destId="{561DE449-9D35-4A00-938F-D6F6FA08A58D}" srcOrd="0" destOrd="0" presId="urn:microsoft.com/office/officeart/2005/8/layout/vList5"/>
    <dgm:cxn modelId="{6CFBC817-0E54-4B0B-B6A0-B8E197578360}" type="presParOf" srcId="{6B24494A-E8C0-4E2D-B5D4-402DC21845CF}" destId="{E28EAB81-CC4B-47A0-94BD-246F94C985EA}"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DDD9435C-2A49-4125-98B6-3508CBD61F4D}" type="doc">
      <dgm:prSet loTypeId="urn:microsoft.com/office/officeart/2005/8/layout/process4" loCatId="list" qsTypeId="urn:microsoft.com/office/officeart/2005/8/quickstyle/simple1" qsCatId="simple" csTypeId="urn:microsoft.com/office/officeart/2005/8/colors/accent1_2" csCatId="accent1" phldr="1"/>
      <dgm:spPr/>
      <dgm:t>
        <a:bodyPr/>
        <a:lstStyle/>
        <a:p>
          <a:endParaRPr lang="fr-FR"/>
        </a:p>
      </dgm:t>
    </dgm:pt>
    <dgm:pt modelId="{98AE5007-3C1F-411E-B40A-AD6B9F4554EA}">
      <dgm:prSet phldrT="[Texte]" custT="1"/>
      <dgm:spPr>
        <a:solidFill>
          <a:srgbClr val="E6B9B8"/>
        </a:solidFill>
      </dgm:spPr>
      <dgm:t>
        <a:bodyPr/>
        <a:lstStyle/>
        <a:p>
          <a:pPr rtl="1"/>
          <a:r>
            <a:rPr lang="ar-DZ" sz="2000" b="1" dirty="0" smtClean="0">
              <a:solidFill>
                <a:schemeClr val="tx1"/>
              </a:solidFill>
            </a:rPr>
            <a:t>الأرصــدة</a:t>
          </a:r>
          <a:endParaRPr lang="fr-FR" sz="2000" b="1" dirty="0">
            <a:solidFill>
              <a:schemeClr val="tx1"/>
            </a:solidFill>
          </a:endParaRPr>
        </a:p>
      </dgm:t>
    </dgm:pt>
    <dgm:pt modelId="{01CB3B94-2EBC-489E-BE01-861D15A0CA29}" type="parTrans" cxnId="{7EB62FCD-A631-4648-AD45-BE663964496D}">
      <dgm:prSet/>
      <dgm:spPr/>
      <dgm:t>
        <a:bodyPr/>
        <a:lstStyle/>
        <a:p>
          <a:endParaRPr lang="fr-FR" sz="1200">
            <a:solidFill>
              <a:schemeClr val="tx1"/>
            </a:solidFill>
          </a:endParaRPr>
        </a:p>
      </dgm:t>
    </dgm:pt>
    <dgm:pt modelId="{4C0D0541-7027-416C-9C2E-C85DE7D801F7}" type="sibTrans" cxnId="{7EB62FCD-A631-4648-AD45-BE663964496D}">
      <dgm:prSet/>
      <dgm:spPr/>
      <dgm:t>
        <a:bodyPr/>
        <a:lstStyle/>
        <a:p>
          <a:endParaRPr lang="fr-FR" sz="1200">
            <a:solidFill>
              <a:schemeClr val="tx1"/>
            </a:solidFill>
          </a:endParaRPr>
        </a:p>
      </dgm:t>
    </dgm:pt>
    <dgm:pt modelId="{E6ADA85B-7E78-4D56-A2B1-756BCB367FA6}">
      <dgm:prSet phldrT="[Texte]" custT="1"/>
      <dgm:spPr>
        <a:solidFill>
          <a:srgbClr val="D89290">
            <a:alpha val="89804"/>
          </a:srgbClr>
        </a:solidFill>
        <a:ln>
          <a:noFill/>
        </a:ln>
      </dgm:spPr>
      <dgm:t>
        <a:bodyPr/>
        <a:lstStyle/>
        <a:p>
          <a:pPr rtl="1">
            <a:spcAft>
              <a:spcPts val="0"/>
            </a:spcAft>
          </a:pPr>
          <a:r>
            <a:rPr lang="ar-DZ" sz="1600" dirty="0" smtClean="0"/>
            <a:t>تعبر عن حجم العمل الضروري للطالب للتحكم في المعارف المحتوية داخل وحدة تعليمية. يقدر الرصيـد من 20 إلى 25 ساعة عمل </a:t>
          </a:r>
        </a:p>
        <a:p>
          <a:pPr rtl="1">
            <a:spcAft>
              <a:spcPts val="0"/>
            </a:spcAft>
          </a:pPr>
          <a:r>
            <a:rPr lang="ar-DZ" sz="1600" dirty="0" smtClean="0"/>
            <a:t>(حضــوري + عمل شخصي). يتكون السداسي من 30 رصيــدا.</a:t>
          </a:r>
          <a:endParaRPr lang="fr-FR" sz="1600" dirty="0">
            <a:solidFill>
              <a:schemeClr val="tx1"/>
            </a:solidFill>
          </a:endParaRPr>
        </a:p>
      </dgm:t>
    </dgm:pt>
    <dgm:pt modelId="{595308F7-9742-47AB-9BDE-32A4BEF94ABD}" type="parTrans" cxnId="{963C0713-8C96-4998-99F1-0FD417481164}">
      <dgm:prSet/>
      <dgm:spPr/>
      <dgm:t>
        <a:bodyPr/>
        <a:lstStyle/>
        <a:p>
          <a:endParaRPr lang="fr-FR" sz="1200">
            <a:solidFill>
              <a:schemeClr val="tx1"/>
            </a:solidFill>
          </a:endParaRPr>
        </a:p>
      </dgm:t>
    </dgm:pt>
    <dgm:pt modelId="{7F62CAFD-98B0-4357-ABD6-DF85816A6212}" type="sibTrans" cxnId="{963C0713-8C96-4998-99F1-0FD417481164}">
      <dgm:prSet/>
      <dgm:spPr/>
      <dgm:t>
        <a:bodyPr/>
        <a:lstStyle/>
        <a:p>
          <a:endParaRPr lang="fr-FR" sz="1200">
            <a:solidFill>
              <a:schemeClr val="tx1"/>
            </a:solidFill>
          </a:endParaRPr>
        </a:p>
      </dgm:t>
    </dgm:pt>
    <dgm:pt modelId="{FA08492D-652E-49EF-8122-E8C42AD3F9E5}">
      <dgm:prSet phldrT="[Texte]" custT="1"/>
      <dgm:spPr>
        <a:solidFill>
          <a:srgbClr val="B7DEE8"/>
        </a:solidFill>
      </dgm:spPr>
      <dgm:t>
        <a:bodyPr/>
        <a:lstStyle/>
        <a:p>
          <a:r>
            <a:rPr lang="ar-DZ" sz="2000" b="1" dirty="0" smtClean="0">
              <a:solidFill>
                <a:schemeClr val="tx1"/>
              </a:solidFill>
            </a:rPr>
            <a:t>تكتســب الأرصــدة</a:t>
          </a:r>
          <a:endParaRPr lang="fr-FR" sz="2000" b="1" dirty="0">
            <a:solidFill>
              <a:schemeClr val="tx1"/>
            </a:solidFill>
          </a:endParaRPr>
        </a:p>
      </dgm:t>
    </dgm:pt>
    <dgm:pt modelId="{40F7495B-D0B5-4A4A-9D37-9FBCC121C4A0}" type="parTrans" cxnId="{526AADF4-1642-4017-9B84-78E7EC02F383}">
      <dgm:prSet/>
      <dgm:spPr/>
      <dgm:t>
        <a:bodyPr/>
        <a:lstStyle/>
        <a:p>
          <a:endParaRPr lang="fr-FR" sz="1200">
            <a:solidFill>
              <a:schemeClr val="tx1"/>
            </a:solidFill>
          </a:endParaRPr>
        </a:p>
      </dgm:t>
    </dgm:pt>
    <dgm:pt modelId="{51137C12-3BCB-44AC-9693-4A5705C39202}" type="sibTrans" cxnId="{526AADF4-1642-4017-9B84-78E7EC02F383}">
      <dgm:prSet/>
      <dgm:spPr/>
      <dgm:t>
        <a:bodyPr/>
        <a:lstStyle/>
        <a:p>
          <a:endParaRPr lang="fr-FR" sz="1200">
            <a:solidFill>
              <a:schemeClr val="tx1"/>
            </a:solidFill>
          </a:endParaRPr>
        </a:p>
      </dgm:t>
    </dgm:pt>
    <dgm:pt modelId="{B6772FAD-C90D-4C2D-9663-5BA5514D1950}">
      <dgm:prSet phldrT="[Texte]" custT="1"/>
      <dgm:spPr>
        <a:solidFill>
          <a:srgbClr val="6ABAD0">
            <a:alpha val="89804"/>
          </a:srgbClr>
        </a:solidFill>
      </dgm:spPr>
      <dgm:t>
        <a:bodyPr/>
        <a:lstStyle/>
        <a:p>
          <a:pPr rtl="1"/>
          <a:r>
            <a:rPr lang="ar-DZ" sz="1600" dirty="0" smtClean="0"/>
            <a:t>بمعنى أن اكتساب أي وحدة تعليمية أو مادة يؤدي إلى الاكتساب النهائي لأرصدتها.</a:t>
          </a:r>
          <a:endParaRPr lang="fr-FR" sz="1600" dirty="0"/>
        </a:p>
      </dgm:t>
    </dgm:pt>
    <dgm:pt modelId="{953B4858-DA7E-40B5-81EF-F30D02D59E33}" type="parTrans" cxnId="{2D84251B-3666-4357-8A8F-385B27822F94}">
      <dgm:prSet/>
      <dgm:spPr/>
      <dgm:t>
        <a:bodyPr/>
        <a:lstStyle/>
        <a:p>
          <a:endParaRPr lang="fr-FR" sz="1200">
            <a:solidFill>
              <a:schemeClr val="tx1"/>
            </a:solidFill>
          </a:endParaRPr>
        </a:p>
      </dgm:t>
    </dgm:pt>
    <dgm:pt modelId="{42ED057C-0433-49A5-81BA-273F7568D272}" type="sibTrans" cxnId="{2D84251B-3666-4357-8A8F-385B27822F94}">
      <dgm:prSet/>
      <dgm:spPr/>
      <dgm:t>
        <a:bodyPr/>
        <a:lstStyle/>
        <a:p>
          <a:endParaRPr lang="fr-FR" sz="1200">
            <a:solidFill>
              <a:schemeClr val="tx1"/>
            </a:solidFill>
          </a:endParaRPr>
        </a:p>
      </dgm:t>
    </dgm:pt>
    <dgm:pt modelId="{A8EC7ACD-738F-41A9-ACDC-DA0B488B7E17}">
      <dgm:prSet phldrT="[Texte]" custT="1"/>
      <dgm:spPr>
        <a:solidFill>
          <a:srgbClr val="FCD5B5"/>
        </a:solidFill>
      </dgm:spPr>
      <dgm:t>
        <a:bodyPr/>
        <a:lstStyle/>
        <a:p>
          <a:pPr rtl="1"/>
          <a:r>
            <a:rPr lang="ar-DZ" sz="2000" b="1" dirty="0" smtClean="0">
              <a:solidFill>
                <a:schemeClr val="tx1"/>
              </a:solidFill>
            </a:rPr>
            <a:t>تحوّل الأرصــدة</a:t>
          </a:r>
          <a:endParaRPr lang="fr-FR" sz="2000" b="1" dirty="0">
            <a:solidFill>
              <a:schemeClr val="tx1"/>
            </a:solidFill>
          </a:endParaRPr>
        </a:p>
      </dgm:t>
    </dgm:pt>
    <dgm:pt modelId="{2E30AB3D-1270-4B4C-BE30-B2311C503035}" type="parTrans" cxnId="{BDA517B5-D56E-4F77-B3AD-BB41DCD0D6A1}">
      <dgm:prSet/>
      <dgm:spPr/>
      <dgm:t>
        <a:bodyPr/>
        <a:lstStyle/>
        <a:p>
          <a:endParaRPr lang="fr-FR" sz="1200">
            <a:solidFill>
              <a:schemeClr val="tx1"/>
            </a:solidFill>
          </a:endParaRPr>
        </a:p>
      </dgm:t>
    </dgm:pt>
    <dgm:pt modelId="{B37F60FF-9FFF-4072-AA49-7EE11F8DBAF8}" type="sibTrans" cxnId="{BDA517B5-D56E-4F77-B3AD-BB41DCD0D6A1}">
      <dgm:prSet/>
      <dgm:spPr/>
      <dgm:t>
        <a:bodyPr/>
        <a:lstStyle/>
        <a:p>
          <a:endParaRPr lang="fr-FR" sz="1200">
            <a:solidFill>
              <a:schemeClr val="tx1"/>
            </a:solidFill>
          </a:endParaRPr>
        </a:p>
      </dgm:t>
    </dgm:pt>
    <dgm:pt modelId="{A2BBE231-35FB-48B5-B8AE-B43C1CC90E2B}">
      <dgm:prSet phldrT="[Texte]" custT="1"/>
      <dgm:spPr>
        <a:solidFill>
          <a:srgbClr val="8EB4E3"/>
        </a:solidFill>
      </dgm:spPr>
      <dgm:t>
        <a:bodyPr/>
        <a:lstStyle/>
        <a:p>
          <a:pPr rtl="1"/>
          <a:r>
            <a:rPr lang="ar-DZ" sz="1600" dirty="0" smtClean="0">
              <a:solidFill>
                <a:schemeClr val="tx1"/>
              </a:solidFill>
            </a:rPr>
            <a:t>يحتوي كل سداسي على 30 رصيدا، كل شهــادة يقابلها اكتســاب:</a:t>
          </a:r>
          <a:endParaRPr lang="fr-FR" sz="1600" b="1" dirty="0">
            <a:solidFill>
              <a:schemeClr val="tx1"/>
            </a:solidFill>
          </a:endParaRPr>
        </a:p>
      </dgm:t>
    </dgm:pt>
    <dgm:pt modelId="{2E84C533-F650-42BF-B2A9-258726E87062}" type="parTrans" cxnId="{83FABC19-A925-419C-AE58-15E2DAE34871}">
      <dgm:prSet/>
      <dgm:spPr/>
      <dgm:t>
        <a:bodyPr/>
        <a:lstStyle/>
        <a:p>
          <a:endParaRPr lang="fr-FR" sz="1200">
            <a:solidFill>
              <a:schemeClr val="tx1"/>
            </a:solidFill>
          </a:endParaRPr>
        </a:p>
      </dgm:t>
    </dgm:pt>
    <dgm:pt modelId="{3C1C4730-181C-4193-83A6-BAE61EA6E7DA}" type="sibTrans" cxnId="{83FABC19-A925-419C-AE58-15E2DAE34871}">
      <dgm:prSet/>
      <dgm:spPr/>
      <dgm:t>
        <a:bodyPr/>
        <a:lstStyle/>
        <a:p>
          <a:endParaRPr lang="fr-FR" sz="1200">
            <a:solidFill>
              <a:schemeClr val="tx1"/>
            </a:solidFill>
          </a:endParaRPr>
        </a:p>
      </dgm:t>
    </dgm:pt>
    <dgm:pt modelId="{0341AC0D-06CE-44FC-8912-A2FB37F5F855}">
      <dgm:prSet custT="1"/>
      <dgm:spPr>
        <a:solidFill>
          <a:srgbClr val="5790D5">
            <a:alpha val="89804"/>
          </a:srgbClr>
        </a:solidFill>
      </dgm:spPr>
      <dgm:t>
        <a:bodyPr/>
        <a:lstStyle/>
        <a:p>
          <a:pPr rtl="1"/>
          <a:r>
            <a:rPr lang="ar-DZ" sz="1600" b="1" dirty="0" smtClean="0">
              <a:solidFill>
                <a:schemeClr val="tx1"/>
              </a:solidFill>
            </a:rPr>
            <a:t>    180</a:t>
          </a:r>
          <a:r>
            <a:rPr lang="fr-FR" sz="1600" b="1" dirty="0" smtClean="0">
              <a:solidFill>
                <a:schemeClr val="tx1"/>
              </a:solidFill>
            </a:rPr>
            <a:t> </a:t>
          </a:r>
          <a:r>
            <a:rPr lang="ar-DZ" sz="1600" b="1" dirty="0" smtClean="0">
              <a:solidFill>
                <a:schemeClr val="tx1"/>
              </a:solidFill>
            </a:rPr>
            <a:t>رصيــد بالنسبــة لليســانس</a:t>
          </a:r>
          <a:endParaRPr lang="fr-FR" sz="1600" b="1" dirty="0" smtClean="0">
            <a:solidFill>
              <a:schemeClr val="tx1"/>
            </a:solidFill>
          </a:endParaRPr>
        </a:p>
      </dgm:t>
    </dgm:pt>
    <dgm:pt modelId="{E58DD6FF-04E1-4D87-B16F-E6C3D6BCBB6D}" type="parTrans" cxnId="{C3FE7AE0-B2D7-4F64-9FDB-33724BA4B68D}">
      <dgm:prSet/>
      <dgm:spPr/>
      <dgm:t>
        <a:bodyPr/>
        <a:lstStyle/>
        <a:p>
          <a:endParaRPr lang="fr-FR" sz="1200">
            <a:solidFill>
              <a:schemeClr val="tx1"/>
            </a:solidFill>
          </a:endParaRPr>
        </a:p>
      </dgm:t>
    </dgm:pt>
    <dgm:pt modelId="{568E329B-0B7C-43FD-8CFB-75B82EC2D084}" type="sibTrans" cxnId="{C3FE7AE0-B2D7-4F64-9FDB-33724BA4B68D}">
      <dgm:prSet/>
      <dgm:spPr/>
      <dgm:t>
        <a:bodyPr/>
        <a:lstStyle/>
        <a:p>
          <a:endParaRPr lang="fr-FR" sz="1200">
            <a:solidFill>
              <a:schemeClr val="tx1"/>
            </a:solidFill>
          </a:endParaRPr>
        </a:p>
      </dgm:t>
    </dgm:pt>
    <dgm:pt modelId="{BF1AEBB9-C539-418C-812B-77D93FFB5420}">
      <dgm:prSet custT="1"/>
      <dgm:spPr>
        <a:solidFill>
          <a:srgbClr val="5790D5">
            <a:alpha val="89804"/>
          </a:srgbClr>
        </a:solidFill>
      </dgm:spPr>
      <dgm:t>
        <a:bodyPr/>
        <a:lstStyle/>
        <a:p>
          <a:pPr rtl="1"/>
          <a:r>
            <a:rPr lang="fr-FR" sz="1600" b="1" dirty="0" smtClean="0">
              <a:solidFill>
                <a:schemeClr val="tx1"/>
              </a:solidFill>
            </a:rPr>
            <a:t>120</a:t>
          </a:r>
          <a:r>
            <a:rPr lang="ar-DZ" sz="1600" b="1" dirty="0" smtClean="0">
              <a:solidFill>
                <a:schemeClr val="tx1"/>
              </a:solidFill>
            </a:rPr>
            <a:t> </a:t>
          </a:r>
          <a:r>
            <a:rPr lang="fr-FR" sz="1600" b="1" dirty="0" smtClean="0">
              <a:solidFill>
                <a:schemeClr val="tx1"/>
              </a:solidFill>
            </a:rPr>
            <a:t> </a:t>
          </a:r>
          <a:r>
            <a:rPr lang="ar-DZ" sz="1600" b="1" dirty="0" smtClean="0">
              <a:solidFill>
                <a:schemeClr val="tx1"/>
              </a:solidFill>
            </a:rPr>
            <a:t>رصيــد بالنسبــة للماستــر</a:t>
          </a:r>
          <a:endParaRPr lang="fr-FR" sz="1600" b="1" dirty="0" smtClean="0">
            <a:solidFill>
              <a:schemeClr val="tx1"/>
            </a:solidFill>
          </a:endParaRPr>
        </a:p>
      </dgm:t>
    </dgm:pt>
    <dgm:pt modelId="{71694809-13FA-48F5-8616-509B12AAD067}" type="parTrans" cxnId="{808DF4BF-717F-4CAA-BE1E-2552C29CDB6D}">
      <dgm:prSet/>
      <dgm:spPr/>
      <dgm:t>
        <a:bodyPr/>
        <a:lstStyle/>
        <a:p>
          <a:endParaRPr lang="fr-FR" sz="1200">
            <a:solidFill>
              <a:schemeClr val="tx1"/>
            </a:solidFill>
          </a:endParaRPr>
        </a:p>
      </dgm:t>
    </dgm:pt>
    <dgm:pt modelId="{365F4289-3109-40F7-8CB8-70C441EAEE26}" type="sibTrans" cxnId="{808DF4BF-717F-4CAA-BE1E-2552C29CDB6D}">
      <dgm:prSet/>
      <dgm:spPr/>
      <dgm:t>
        <a:bodyPr/>
        <a:lstStyle/>
        <a:p>
          <a:endParaRPr lang="fr-FR" sz="1200">
            <a:solidFill>
              <a:schemeClr val="tx1"/>
            </a:solidFill>
          </a:endParaRPr>
        </a:p>
      </dgm:t>
    </dgm:pt>
    <dgm:pt modelId="{53E1B9B1-CA6C-46A3-AF14-BA4A62FEC31B}">
      <dgm:prSet phldrT="[Texte]" custT="1"/>
      <dgm:spPr>
        <a:solidFill>
          <a:srgbClr val="87B0E1">
            <a:alpha val="89804"/>
          </a:srgbClr>
        </a:solidFill>
      </dgm:spPr>
      <dgm:t>
        <a:bodyPr/>
        <a:lstStyle/>
        <a:p>
          <a:pPr marL="0" marR="0" indent="0" defTabSz="914400" rtl="1" eaLnBrk="1" fontAlgn="auto" latinLnBrk="0" hangingPunct="1">
            <a:lnSpc>
              <a:spcPct val="100000"/>
            </a:lnSpc>
            <a:spcBef>
              <a:spcPts val="0"/>
            </a:spcBef>
            <a:spcAft>
              <a:spcPts val="0"/>
            </a:spcAft>
            <a:buClrTx/>
            <a:buSzTx/>
            <a:buFontTx/>
            <a:buNone/>
            <a:tabLst/>
            <a:defRPr/>
          </a:pPr>
          <a:r>
            <a:rPr lang="ar-DZ" sz="1600" dirty="0" smtClean="0"/>
            <a:t>تقيس وتزن أهمية المادة ضمن وحدة تعليمية معينة بالنسبة لباقي المواد المشكلة للوحدة التعليمية</a:t>
          </a:r>
          <a:r>
            <a:rPr lang="ar-DZ" sz="1400" dirty="0" smtClean="0"/>
            <a:t>. </a:t>
          </a:r>
        </a:p>
        <a:p>
          <a:pPr defTabSz="622300" rtl="1">
            <a:lnSpc>
              <a:spcPct val="90000"/>
            </a:lnSpc>
            <a:spcBef>
              <a:spcPct val="0"/>
            </a:spcBef>
            <a:spcAft>
              <a:spcPct val="35000"/>
            </a:spcAft>
          </a:pPr>
          <a:endParaRPr lang="fr-FR" sz="1400" dirty="0">
            <a:solidFill>
              <a:schemeClr val="tx1"/>
            </a:solidFill>
          </a:endParaRPr>
        </a:p>
      </dgm:t>
    </dgm:pt>
    <dgm:pt modelId="{4B8E07CA-2157-42CB-A559-4B7DB352EFBE}" type="parTrans" cxnId="{57A67435-B1C2-42BD-B757-A3CF967344A6}">
      <dgm:prSet/>
      <dgm:spPr/>
      <dgm:t>
        <a:bodyPr/>
        <a:lstStyle/>
        <a:p>
          <a:endParaRPr lang="fr-FR" sz="1200">
            <a:solidFill>
              <a:schemeClr val="tx1"/>
            </a:solidFill>
          </a:endParaRPr>
        </a:p>
      </dgm:t>
    </dgm:pt>
    <dgm:pt modelId="{44097F3B-0297-4B69-A05C-9EDCBB6345C4}" type="sibTrans" cxnId="{57A67435-B1C2-42BD-B757-A3CF967344A6}">
      <dgm:prSet/>
      <dgm:spPr/>
      <dgm:t>
        <a:bodyPr/>
        <a:lstStyle/>
        <a:p>
          <a:endParaRPr lang="fr-FR" sz="1200">
            <a:solidFill>
              <a:schemeClr val="tx1"/>
            </a:solidFill>
          </a:endParaRPr>
        </a:p>
      </dgm:t>
    </dgm:pt>
    <dgm:pt modelId="{30748582-CDBD-4503-8A92-F839F78A71A5}">
      <dgm:prSet phldrT="[Texte]" custT="1"/>
      <dgm:spPr>
        <a:solidFill>
          <a:srgbClr val="C6D9F1"/>
        </a:solidFill>
      </dgm:spPr>
      <dgm:t>
        <a:bodyPr/>
        <a:lstStyle/>
        <a:p>
          <a:pPr rtl="1"/>
          <a:r>
            <a:rPr lang="ar-DZ" sz="2000" b="1" dirty="0" smtClean="0">
              <a:solidFill>
                <a:schemeClr val="tx1"/>
              </a:solidFill>
            </a:rPr>
            <a:t>المعاملات</a:t>
          </a:r>
          <a:endParaRPr lang="fr-FR" sz="2000" b="1" dirty="0">
            <a:solidFill>
              <a:schemeClr val="tx1"/>
            </a:solidFill>
          </a:endParaRPr>
        </a:p>
      </dgm:t>
    </dgm:pt>
    <dgm:pt modelId="{855B24EB-45E3-4A24-A990-29B69D7A12BF}" type="parTrans" cxnId="{96911A34-E51F-4AB9-A7A3-2FC4F4F5D9F6}">
      <dgm:prSet/>
      <dgm:spPr/>
      <dgm:t>
        <a:bodyPr/>
        <a:lstStyle/>
        <a:p>
          <a:endParaRPr lang="fr-FR" sz="1200">
            <a:solidFill>
              <a:schemeClr val="tx1"/>
            </a:solidFill>
          </a:endParaRPr>
        </a:p>
      </dgm:t>
    </dgm:pt>
    <dgm:pt modelId="{9F4F63BD-816F-43CD-BADB-760862189FDD}" type="sibTrans" cxnId="{96911A34-E51F-4AB9-A7A3-2FC4F4F5D9F6}">
      <dgm:prSet/>
      <dgm:spPr/>
      <dgm:t>
        <a:bodyPr/>
        <a:lstStyle/>
        <a:p>
          <a:endParaRPr lang="fr-FR" sz="1200">
            <a:solidFill>
              <a:schemeClr val="tx1"/>
            </a:solidFill>
          </a:endParaRPr>
        </a:p>
      </dgm:t>
    </dgm:pt>
    <dgm:pt modelId="{6EA9A014-EBCE-4E9C-9A5C-E9A8AA9B57D5}">
      <dgm:prSet phldrT="[Texte]" custT="1"/>
      <dgm:spPr>
        <a:solidFill>
          <a:srgbClr val="F8A45E">
            <a:alpha val="89804"/>
          </a:srgbClr>
        </a:solidFill>
      </dgm:spPr>
      <dgm:t>
        <a:bodyPr/>
        <a:lstStyle/>
        <a:p>
          <a:pPr rtl="1"/>
          <a:r>
            <a:rPr lang="ar-DZ" sz="1600" dirty="0" smtClean="0"/>
            <a:t>بمعنى أن الطالب الذي بحوزته هذه الأرصدة يمكن الاستفادة منها في مسار تكوين آخر</a:t>
          </a:r>
        </a:p>
        <a:p>
          <a:pPr rtl="1"/>
          <a:r>
            <a:rPr lang="ar-DZ" sz="1600" dirty="0" smtClean="0"/>
            <a:t>(شريطة أن يقبل هذا التحويل من طرف فريق التكوين المستقبل)</a:t>
          </a:r>
        </a:p>
      </dgm:t>
    </dgm:pt>
    <dgm:pt modelId="{A5F34B52-8B0B-465F-BA5C-B38183CB4328}" type="sibTrans" cxnId="{5E0AE515-13D2-4949-8778-A520ED99AD65}">
      <dgm:prSet/>
      <dgm:spPr/>
      <dgm:t>
        <a:bodyPr/>
        <a:lstStyle/>
        <a:p>
          <a:endParaRPr lang="fr-FR" sz="1200">
            <a:solidFill>
              <a:schemeClr val="tx1"/>
            </a:solidFill>
          </a:endParaRPr>
        </a:p>
      </dgm:t>
    </dgm:pt>
    <dgm:pt modelId="{57114A0D-01E7-4A4A-9273-A8F85E3B2202}" type="parTrans" cxnId="{5E0AE515-13D2-4949-8778-A520ED99AD65}">
      <dgm:prSet/>
      <dgm:spPr/>
      <dgm:t>
        <a:bodyPr/>
        <a:lstStyle/>
        <a:p>
          <a:endParaRPr lang="fr-FR" sz="1200">
            <a:solidFill>
              <a:schemeClr val="tx1"/>
            </a:solidFill>
          </a:endParaRPr>
        </a:p>
      </dgm:t>
    </dgm:pt>
    <dgm:pt modelId="{80903505-4013-4F3B-B275-897E5E0DB521}" type="pres">
      <dgm:prSet presAssocID="{DDD9435C-2A49-4125-98B6-3508CBD61F4D}" presName="Name0" presStyleCnt="0">
        <dgm:presLayoutVars>
          <dgm:dir/>
          <dgm:animLvl val="lvl"/>
          <dgm:resizeHandles val="exact"/>
        </dgm:presLayoutVars>
      </dgm:prSet>
      <dgm:spPr/>
      <dgm:t>
        <a:bodyPr/>
        <a:lstStyle/>
        <a:p>
          <a:endParaRPr lang="fr-FR"/>
        </a:p>
      </dgm:t>
    </dgm:pt>
    <dgm:pt modelId="{5A50A5BD-694D-4B0D-8675-C8CBA303189A}" type="pres">
      <dgm:prSet presAssocID="{A2BBE231-35FB-48B5-B8AE-B43C1CC90E2B}" presName="boxAndChildren" presStyleCnt="0"/>
      <dgm:spPr/>
      <dgm:t>
        <a:bodyPr/>
        <a:lstStyle/>
        <a:p>
          <a:endParaRPr lang="fr-FR"/>
        </a:p>
      </dgm:t>
    </dgm:pt>
    <dgm:pt modelId="{76F7B3D0-023C-4ECB-8402-6EDFCF03482A}" type="pres">
      <dgm:prSet presAssocID="{A2BBE231-35FB-48B5-B8AE-B43C1CC90E2B}" presName="parentTextBox" presStyleLbl="node1" presStyleIdx="0" presStyleCnt="5"/>
      <dgm:spPr/>
      <dgm:t>
        <a:bodyPr/>
        <a:lstStyle/>
        <a:p>
          <a:endParaRPr lang="fr-FR"/>
        </a:p>
      </dgm:t>
    </dgm:pt>
    <dgm:pt modelId="{38EDA669-5D84-48CD-9645-424253BCBBB4}" type="pres">
      <dgm:prSet presAssocID="{A2BBE231-35FB-48B5-B8AE-B43C1CC90E2B}" presName="entireBox" presStyleLbl="node1" presStyleIdx="0" presStyleCnt="5" custScaleY="120129" custLinFactNeighborY="-1556"/>
      <dgm:spPr/>
      <dgm:t>
        <a:bodyPr/>
        <a:lstStyle/>
        <a:p>
          <a:endParaRPr lang="fr-FR"/>
        </a:p>
      </dgm:t>
    </dgm:pt>
    <dgm:pt modelId="{C50170D2-6D69-4A50-8F85-A3AAE8FD89DC}" type="pres">
      <dgm:prSet presAssocID="{A2BBE231-35FB-48B5-B8AE-B43C1CC90E2B}" presName="descendantBox" presStyleCnt="0"/>
      <dgm:spPr/>
      <dgm:t>
        <a:bodyPr/>
        <a:lstStyle/>
        <a:p>
          <a:endParaRPr lang="fr-FR"/>
        </a:p>
      </dgm:t>
    </dgm:pt>
    <dgm:pt modelId="{C5657993-6E90-44D3-8D31-539348A11A45}" type="pres">
      <dgm:prSet presAssocID="{0341AC0D-06CE-44FC-8912-A2FB37F5F855}" presName="childTextBox" presStyleLbl="fgAccFollowNode1" presStyleIdx="0" presStyleCnt="6" custLinFactNeighborX="97941" custLinFactNeighborY="-11519">
        <dgm:presLayoutVars>
          <dgm:bulletEnabled val="1"/>
        </dgm:presLayoutVars>
      </dgm:prSet>
      <dgm:spPr/>
      <dgm:t>
        <a:bodyPr/>
        <a:lstStyle/>
        <a:p>
          <a:endParaRPr lang="fr-FR"/>
        </a:p>
      </dgm:t>
    </dgm:pt>
    <dgm:pt modelId="{522BC351-68AE-479C-8A05-1E30CA82F873}" type="pres">
      <dgm:prSet presAssocID="{BF1AEBB9-C539-418C-812B-77D93FFB5420}" presName="childTextBox" presStyleLbl="fgAccFollowNode1" presStyleIdx="1" presStyleCnt="6" custScaleX="97817" custScaleY="101273" custLinFactX="-124" custLinFactNeighborX="-100000" custLinFactNeighborY="-12156">
        <dgm:presLayoutVars>
          <dgm:bulletEnabled val="1"/>
        </dgm:presLayoutVars>
      </dgm:prSet>
      <dgm:spPr/>
      <dgm:t>
        <a:bodyPr/>
        <a:lstStyle/>
        <a:p>
          <a:endParaRPr lang="fr-FR"/>
        </a:p>
      </dgm:t>
    </dgm:pt>
    <dgm:pt modelId="{F59117B2-8611-48C1-8684-DCF374BAFC3D}" type="pres">
      <dgm:prSet presAssocID="{B37F60FF-9FFF-4072-AA49-7EE11F8DBAF8}" presName="sp" presStyleCnt="0"/>
      <dgm:spPr/>
      <dgm:t>
        <a:bodyPr/>
        <a:lstStyle/>
        <a:p>
          <a:endParaRPr lang="fr-FR"/>
        </a:p>
      </dgm:t>
    </dgm:pt>
    <dgm:pt modelId="{2F73D24B-6D84-44C5-9E0C-A254684FA44D}" type="pres">
      <dgm:prSet presAssocID="{A8EC7ACD-738F-41A9-ACDC-DA0B488B7E17}" presName="arrowAndChildren" presStyleCnt="0"/>
      <dgm:spPr/>
      <dgm:t>
        <a:bodyPr/>
        <a:lstStyle/>
        <a:p>
          <a:endParaRPr lang="fr-FR"/>
        </a:p>
      </dgm:t>
    </dgm:pt>
    <dgm:pt modelId="{B748BCEF-DC14-4946-B9D9-7B9C2753DF6B}" type="pres">
      <dgm:prSet presAssocID="{A8EC7ACD-738F-41A9-ACDC-DA0B488B7E17}" presName="parentTextArrow" presStyleLbl="node1" presStyleIdx="0" presStyleCnt="5"/>
      <dgm:spPr/>
      <dgm:t>
        <a:bodyPr/>
        <a:lstStyle/>
        <a:p>
          <a:endParaRPr lang="fr-FR"/>
        </a:p>
      </dgm:t>
    </dgm:pt>
    <dgm:pt modelId="{403074B3-DAE0-4508-835D-F2645006CD4F}" type="pres">
      <dgm:prSet presAssocID="{A8EC7ACD-738F-41A9-ACDC-DA0B488B7E17}" presName="arrow" presStyleLbl="node1" presStyleIdx="1" presStyleCnt="5" custLinFactNeighborX="-44" custLinFactNeighborY="-8393"/>
      <dgm:spPr/>
      <dgm:t>
        <a:bodyPr/>
        <a:lstStyle/>
        <a:p>
          <a:endParaRPr lang="fr-FR"/>
        </a:p>
      </dgm:t>
    </dgm:pt>
    <dgm:pt modelId="{9C017E4D-E5B6-4D75-9433-581F41919F1E}" type="pres">
      <dgm:prSet presAssocID="{A8EC7ACD-738F-41A9-ACDC-DA0B488B7E17}" presName="descendantArrow" presStyleCnt="0"/>
      <dgm:spPr/>
      <dgm:t>
        <a:bodyPr/>
        <a:lstStyle/>
        <a:p>
          <a:endParaRPr lang="fr-FR"/>
        </a:p>
      </dgm:t>
    </dgm:pt>
    <dgm:pt modelId="{48DAF573-635C-4C78-B86D-F009D941A741}" type="pres">
      <dgm:prSet presAssocID="{6EA9A014-EBCE-4E9C-9A5C-E9A8AA9B57D5}" presName="childTextArrow" presStyleLbl="fgAccFollowNode1" presStyleIdx="2" presStyleCnt="6" custScaleY="161547" custLinFactNeighborY="20635">
        <dgm:presLayoutVars>
          <dgm:bulletEnabled val="1"/>
        </dgm:presLayoutVars>
      </dgm:prSet>
      <dgm:spPr/>
      <dgm:t>
        <a:bodyPr/>
        <a:lstStyle/>
        <a:p>
          <a:endParaRPr lang="fr-FR"/>
        </a:p>
      </dgm:t>
    </dgm:pt>
    <dgm:pt modelId="{7B5C8005-0D9E-48FA-8E30-689DEC78C58C}" type="pres">
      <dgm:prSet presAssocID="{51137C12-3BCB-44AC-9693-4A5705C39202}" presName="sp" presStyleCnt="0"/>
      <dgm:spPr/>
      <dgm:t>
        <a:bodyPr/>
        <a:lstStyle/>
        <a:p>
          <a:endParaRPr lang="fr-FR"/>
        </a:p>
      </dgm:t>
    </dgm:pt>
    <dgm:pt modelId="{269D99E2-5F2D-4CDA-871D-E7D92F9944D1}" type="pres">
      <dgm:prSet presAssocID="{FA08492D-652E-49EF-8122-E8C42AD3F9E5}" presName="arrowAndChildren" presStyleCnt="0"/>
      <dgm:spPr/>
      <dgm:t>
        <a:bodyPr/>
        <a:lstStyle/>
        <a:p>
          <a:endParaRPr lang="fr-FR"/>
        </a:p>
      </dgm:t>
    </dgm:pt>
    <dgm:pt modelId="{068A20CB-915E-46C1-A2DD-C35B57EFADB3}" type="pres">
      <dgm:prSet presAssocID="{FA08492D-652E-49EF-8122-E8C42AD3F9E5}" presName="parentTextArrow" presStyleLbl="node1" presStyleIdx="1" presStyleCnt="5"/>
      <dgm:spPr/>
      <dgm:t>
        <a:bodyPr/>
        <a:lstStyle/>
        <a:p>
          <a:endParaRPr lang="fr-FR"/>
        </a:p>
      </dgm:t>
    </dgm:pt>
    <dgm:pt modelId="{007D8752-6B09-431A-913E-FDE3198DC0DE}" type="pres">
      <dgm:prSet presAssocID="{FA08492D-652E-49EF-8122-E8C42AD3F9E5}" presName="arrow" presStyleLbl="node1" presStyleIdx="2" presStyleCnt="5" custLinFactNeighborX="1562" custLinFactNeighborY="-659"/>
      <dgm:spPr/>
      <dgm:t>
        <a:bodyPr/>
        <a:lstStyle/>
        <a:p>
          <a:endParaRPr lang="fr-FR"/>
        </a:p>
      </dgm:t>
    </dgm:pt>
    <dgm:pt modelId="{BA8F1F29-CE7F-4C40-9BEB-779DF50AC2EB}" type="pres">
      <dgm:prSet presAssocID="{FA08492D-652E-49EF-8122-E8C42AD3F9E5}" presName="descendantArrow" presStyleCnt="0"/>
      <dgm:spPr/>
      <dgm:t>
        <a:bodyPr/>
        <a:lstStyle/>
        <a:p>
          <a:endParaRPr lang="fr-FR"/>
        </a:p>
      </dgm:t>
    </dgm:pt>
    <dgm:pt modelId="{A5042F20-F7AA-4EB1-AC04-0C9F833E075D}" type="pres">
      <dgm:prSet presAssocID="{B6772FAD-C90D-4C2D-9663-5BA5514D1950}" presName="childTextArrow" presStyleLbl="fgAccFollowNode1" presStyleIdx="3" presStyleCnt="6" custScaleY="135478" custLinFactNeighborY="22170">
        <dgm:presLayoutVars>
          <dgm:bulletEnabled val="1"/>
        </dgm:presLayoutVars>
      </dgm:prSet>
      <dgm:spPr/>
      <dgm:t>
        <a:bodyPr/>
        <a:lstStyle/>
        <a:p>
          <a:endParaRPr lang="fr-FR"/>
        </a:p>
      </dgm:t>
    </dgm:pt>
    <dgm:pt modelId="{340ED822-392D-4BD0-813E-1B61546813E9}" type="pres">
      <dgm:prSet presAssocID="{4C0D0541-7027-416C-9C2E-C85DE7D801F7}" presName="sp" presStyleCnt="0"/>
      <dgm:spPr/>
      <dgm:t>
        <a:bodyPr/>
        <a:lstStyle/>
        <a:p>
          <a:endParaRPr lang="fr-FR"/>
        </a:p>
      </dgm:t>
    </dgm:pt>
    <dgm:pt modelId="{5C43BC3A-3023-4128-912A-8AD6D378DC11}" type="pres">
      <dgm:prSet presAssocID="{98AE5007-3C1F-411E-B40A-AD6B9F4554EA}" presName="arrowAndChildren" presStyleCnt="0"/>
      <dgm:spPr/>
      <dgm:t>
        <a:bodyPr/>
        <a:lstStyle/>
        <a:p>
          <a:endParaRPr lang="fr-FR"/>
        </a:p>
      </dgm:t>
    </dgm:pt>
    <dgm:pt modelId="{BBD16653-7181-4018-9BAF-14B068A816E6}" type="pres">
      <dgm:prSet presAssocID="{98AE5007-3C1F-411E-B40A-AD6B9F4554EA}" presName="parentTextArrow" presStyleLbl="node1" presStyleIdx="2" presStyleCnt="5"/>
      <dgm:spPr/>
      <dgm:t>
        <a:bodyPr/>
        <a:lstStyle/>
        <a:p>
          <a:endParaRPr lang="fr-FR"/>
        </a:p>
      </dgm:t>
    </dgm:pt>
    <dgm:pt modelId="{E70CFAF5-33E8-42EA-937F-2E56C820CFEE}" type="pres">
      <dgm:prSet presAssocID="{98AE5007-3C1F-411E-B40A-AD6B9F4554EA}" presName="arrow" presStyleLbl="node1" presStyleIdx="3" presStyleCnt="5" custLinFactNeighborY="-2186"/>
      <dgm:spPr/>
      <dgm:t>
        <a:bodyPr/>
        <a:lstStyle/>
        <a:p>
          <a:endParaRPr lang="fr-FR"/>
        </a:p>
      </dgm:t>
    </dgm:pt>
    <dgm:pt modelId="{6A44DF1F-0B15-4E5F-AA07-A0F9CBAA7DEB}" type="pres">
      <dgm:prSet presAssocID="{98AE5007-3C1F-411E-B40A-AD6B9F4554EA}" presName="descendantArrow" presStyleCnt="0"/>
      <dgm:spPr/>
      <dgm:t>
        <a:bodyPr/>
        <a:lstStyle/>
        <a:p>
          <a:endParaRPr lang="fr-FR"/>
        </a:p>
      </dgm:t>
    </dgm:pt>
    <dgm:pt modelId="{90617BFE-6160-40EB-B23D-B5F8F88B8F28}" type="pres">
      <dgm:prSet presAssocID="{E6ADA85B-7E78-4D56-A2B1-756BCB367FA6}" presName="childTextArrow" presStyleLbl="fgAccFollowNode1" presStyleIdx="4" presStyleCnt="6" custScaleY="157974" custLinFactNeighborY="7907">
        <dgm:presLayoutVars>
          <dgm:bulletEnabled val="1"/>
        </dgm:presLayoutVars>
      </dgm:prSet>
      <dgm:spPr/>
      <dgm:t>
        <a:bodyPr/>
        <a:lstStyle/>
        <a:p>
          <a:endParaRPr lang="fr-FR"/>
        </a:p>
      </dgm:t>
    </dgm:pt>
    <dgm:pt modelId="{FE3E1B07-EDE6-4942-97BC-3FB8BD3BAD0B}" type="pres">
      <dgm:prSet presAssocID="{9F4F63BD-816F-43CD-BADB-760862189FDD}" presName="sp" presStyleCnt="0"/>
      <dgm:spPr/>
      <dgm:t>
        <a:bodyPr/>
        <a:lstStyle/>
        <a:p>
          <a:endParaRPr lang="fr-FR"/>
        </a:p>
      </dgm:t>
    </dgm:pt>
    <dgm:pt modelId="{BE98FA25-0378-4A98-8694-BD12DF342492}" type="pres">
      <dgm:prSet presAssocID="{30748582-CDBD-4503-8A92-F839F78A71A5}" presName="arrowAndChildren" presStyleCnt="0"/>
      <dgm:spPr/>
      <dgm:t>
        <a:bodyPr/>
        <a:lstStyle/>
        <a:p>
          <a:endParaRPr lang="fr-FR"/>
        </a:p>
      </dgm:t>
    </dgm:pt>
    <dgm:pt modelId="{EF9298BF-80CF-4925-BF97-DF902C571037}" type="pres">
      <dgm:prSet presAssocID="{30748582-CDBD-4503-8A92-F839F78A71A5}" presName="parentTextArrow" presStyleLbl="node1" presStyleIdx="3" presStyleCnt="5"/>
      <dgm:spPr/>
      <dgm:t>
        <a:bodyPr/>
        <a:lstStyle/>
        <a:p>
          <a:endParaRPr lang="fr-FR"/>
        </a:p>
      </dgm:t>
    </dgm:pt>
    <dgm:pt modelId="{205399BD-EBA6-4828-90CF-EED1089FFCEE}" type="pres">
      <dgm:prSet presAssocID="{30748582-CDBD-4503-8A92-F839F78A71A5}" presName="arrow" presStyleLbl="node1" presStyleIdx="4" presStyleCnt="5"/>
      <dgm:spPr/>
      <dgm:t>
        <a:bodyPr/>
        <a:lstStyle/>
        <a:p>
          <a:endParaRPr lang="fr-FR"/>
        </a:p>
      </dgm:t>
    </dgm:pt>
    <dgm:pt modelId="{D1AE558C-32C2-47AD-827D-51D6F5C3DAE0}" type="pres">
      <dgm:prSet presAssocID="{30748582-CDBD-4503-8A92-F839F78A71A5}" presName="descendantArrow" presStyleCnt="0"/>
      <dgm:spPr/>
      <dgm:t>
        <a:bodyPr/>
        <a:lstStyle/>
        <a:p>
          <a:endParaRPr lang="fr-FR"/>
        </a:p>
      </dgm:t>
    </dgm:pt>
    <dgm:pt modelId="{44721910-88F4-48C3-8701-F6C66EDD494C}" type="pres">
      <dgm:prSet presAssocID="{53E1B9B1-CA6C-46A3-AF14-BA4A62FEC31B}" presName="childTextArrow" presStyleLbl="fgAccFollowNode1" presStyleIdx="5" presStyleCnt="6" custScaleX="2000000" custScaleY="132709" custLinFactNeighborX="32557" custLinFactNeighborY="35007">
        <dgm:presLayoutVars>
          <dgm:bulletEnabled val="1"/>
        </dgm:presLayoutVars>
      </dgm:prSet>
      <dgm:spPr/>
      <dgm:t>
        <a:bodyPr/>
        <a:lstStyle/>
        <a:p>
          <a:endParaRPr lang="fr-FR"/>
        </a:p>
      </dgm:t>
    </dgm:pt>
  </dgm:ptLst>
  <dgm:cxnLst>
    <dgm:cxn modelId="{58DC1934-1611-485C-8408-7BD8AE7A4BCD}" type="presOf" srcId="{98AE5007-3C1F-411E-B40A-AD6B9F4554EA}" destId="{E70CFAF5-33E8-42EA-937F-2E56C820CFEE}" srcOrd="1" destOrd="0" presId="urn:microsoft.com/office/officeart/2005/8/layout/process4"/>
    <dgm:cxn modelId="{B127CE4B-7599-4DAC-B98E-C2AE5855E987}" type="presOf" srcId="{98AE5007-3C1F-411E-B40A-AD6B9F4554EA}" destId="{BBD16653-7181-4018-9BAF-14B068A816E6}" srcOrd="0" destOrd="0" presId="urn:microsoft.com/office/officeart/2005/8/layout/process4"/>
    <dgm:cxn modelId="{E4ED8204-93C7-442A-8C6B-AC4BB44B913C}" type="presOf" srcId="{0341AC0D-06CE-44FC-8912-A2FB37F5F855}" destId="{C5657993-6E90-44D3-8D31-539348A11A45}" srcOrd="0" destOrd="0" presId="urn:microsoft.com/office/officeart/2005/8/layout/process4"/>
    <dgm:cxn modelId="{C3FE7AE0-B2D7-4F64-9FDB-33724BA4B68D}" srcId="{A2BBE231-35FB-48B5-B8AE-B43C1CC90E2B}" destId="{0341AC0D-06CE-44FC-8912-A2FB37F5F855}" srcOrd="0" destOrd="0" parTransId="{E58DD6FF-04E1-4D87-B16F-E6C3D6BCBB6D}" sibTransId="{568E329B-0B7C-43FD-8CFB-75B82EC2D084}"/>
    <dgm:cxn modelId="{57A67435-B1C2-42BD-B757-A3CF967344A6}" srcId="{30748582-CDBD-4503-8A92-F839F78A71A5}" destId="{53E1B9B1-CA6C-46A3-AF14-BA4A62FEC31B}" srcOrd="0" destOrd="0" parTransId="{4B8E07CA-2157-42CB-A559-4B7DB352EFBE}" sibTransId="{44097F3B-0297-4B69-A05C-9EDCBB6345C4}"/>
    <dgm:cxn modelId="{2D84251B-3666-4357-8A8F-385B27822F94}" srcId="{FA08492D-652E-49EF-8122-E8C42AD3F9E5}" destId="{B6772FAD-C90D-4C2D-9663-5BA5514D1950}" srcOrd="0" destOrd="0" parTransId="{953B4858-DA7E-40B5-81EF-F30D02D59E33}" sibTransId="{42ED057C-0433-49A5-81BA-273F7568D272}"/>
    <dgm:cxn modelId="{96911A34-E51F-4AB9-A7A3-2FC4F4F5D9F6}" srcId="{DDD9435C-2A49-4125-98B6-3508CBD61F4D}" destId="{30748582-CDBD-4503-8A92-F839F78A71A5}" srcOrd="0" destOrd="0" parTransId="{855B24EB-45E3-4A24-A990-29B69D7A12BF}" sibTransId="{9F4F63BD-816F-43CD-BADB-760862189FDD}"/>
    <dgm:cxn modelId="{55872103-737E-41A3-A5A6-0C1475633F5D}" type="presOf" srcId="{6EA9A014-EBCE-4E9C-9A5C-E9A8AA9B57D5}" destId="{48DAF573-635C-4C78-B86D-F009D941A741}" srcOrd="0" destOrd="0" presId="urn:microsoft.com/office/officeart/2005/8/layout/process4"/>
    <dgm:cxn modelId="{A90C11A4-EAF3-4D1D-94B1-DDDBD5B9706F}" type="presOf" srcId="{A8EC7ACD-738F-41A9-ACDC-DA0B488B7E17}" destId="{403074B3-DAE0-4508-835D-F2645006CD4F}" srcOrd="1" destOrd="0" presId="urn:microsoft.com/office/officeart/2005/8/layout/process4"/>
    <dgm:cxn modelId="{5C9B54FF-DEF7-44B4-A074-CBA488F3E4D0}" type="presOf" srcId="{E6ADA85B-7E78-4D56-A2B1-756BCB367FA6}" destId="{90617BFE-6160-40EB-B23D-B5F8F88B8F28}" srcOrd="0" destOrd="0" presId="urn:microsoft.com/office/officeart/2005/8/layout/process4"/>
    <dgm:cxn modelId="{5E0AE515-13D2-4949-8778-A520ED99AD65}" srcId="{A8EC7ACD-738F-41A9-ACDC-DA0B488B7E17}" destId="{6EA9A014-EBCE-4E9C-9A5C-E9A8AA9B57D5}" srcOrd="0" destOrd="0" parTransId="{57114A0D-01E7-4A4A-9273-A8F85E3B2202}" sibTransId="{A5F34B52-8B0B-465F-BA5C-B38183CB4328}"/>
    <dgm:cxn modelId="{A4ADE324-0B50-43E2-A6ED-5820C9F112D9}" type="presOf" srcId="{A2BBE231-35FB-48B5-B8AE-B43C1CC90E2B}" destId="{38EDA669-5D84-48CD-9645-424253BCBBB4}" srcOrd="1" destOrd="0" presId="urn:microsoft.com/office/officeart/2005/8/layout/process4"/>
    <dgm:cxn modelId="{37A124C3-7238-4A84-9BE4-05027739BD4F}" type="presOf" srcId="{FA08492D-652E-49EF-8122-E8C42AD3F9E5}" destId="{068A20CB-915E-46C1-A2DD-C35B57EFADB3}" srcOrd="0" destOrd="0" presId="urn:microsoft.com/office/officeart/2005/8/layout/process4"/>
    <dgm:cxn modelId="{E9C5B89D-BD9E-4E16-912B-48FA2FC17792}" type="presOf" srcId="{BF1AEBB9-C539-418C-812B-77D93FFB5420}" destId="{522BC351-68AE-479C-8A05-1E30CA82F873}" srcOrd="0" destOrd="0" presId="urn:microsoft.com/office/officeart/2005/8/layout/process4"/>
    <dgm:cxn modelId="{5C30EF63-CEBA-408C-8685-DFC2613C20AE}" type="presOf" srcId="{30748582-CDBD-4503-8A92-F839F78A71A5}" destId="{205399BD-EBA6-4828-90CF-EED1089FFCEE}" srcOrd="1" destOrd="0" presId="urn:microsoft.com/office/officeart/2005/8/layout/process4"/>
    <dgm:cxn modelId="{CC68ECF4-2A2F-4527-A458-7038EBDEE874}" type="presOf" srcId="{A2BBE231-35FB-48B5-B8AE-B43C1CC90E2B}" destId="{76F7B3D0-023C-4ECB-8402-6EDFCF03482A}" srcOrd="0" destOrd="0" presId="urn:microsoft.com/office/officeart/2005/8/layout/process4"/>
    <dgm:cxn modelId="{E115F8BB-99E2-4248-869F-5AD6AA67D4CB}" type="presOf" srcId="{FA08492D-652E-49EF-8122-E8C42AD3F9E5}" destId="{007D8752-6B09-431A-913E-FDE3198DC0DE}" srcOrd="1" destOrd="0" presId="urn:microsoft.com/office/officeart/2005/8/layout/process4"/>
    <dgm:cxn modelId="{963C0713-8C96-4998-99F1-0FD417481164}" srcId="{98AE5007-3C1F-411E-B40A-AD6B9F4554EA}" destId="{E6ADA85B-7E78-4D56-A2B1-756BCB367FA6}" srcOrd="0" destOrd="0" parTransId="{595308F7-9742-47AB-9BDE-32A4BEF94ABD}" sibTransId="{7F62CAFD-98B0-4357-ABD6-DF85816A6212}"/>
    <dgm:cxn modelId="{526AADF4-1642-4017-9B84-78E7EC02F383}" srcId="{DDD9435C-2A49-4125-98B6-3508CBD61F4D}" destId="{FA08492D-652E-49EF-8122-E8C42AD3F9E5}" srcOrd="2" destOrd="0" parTransId="{40F7495B-D0B5-4A4A-9D37-9FBCC121C4A0}" sibTransId="{51137C12-3BCB-44AC-9693-4A5705C39202}"/>
    <dgm:cxn modelId="{14715099-57BE-4EB2-BFDF-424E6E3958E8}" type="presOf" srcId="{DDD9435C-2A49-4125-98B6-3508CBD61F4D}" destId="{80903505-4013-4F3B-B275-897E5E0DB521}" srcOrd="0" destOrd="0" presId="urn:microsoft.com/office/officeart/2005/8/layout/process4"/>
    <dgm:cxn modelId="{83FABC19-A925-419C-AE58-15E2DAE34871}" srcId="{DDD9435C-2A49-4125-98B6-3508CBD61F4D}" destId="{A2BBE231-35FB-48B5-B8AE-B43C1CC90E2B}" srcOrd="4" destOrd="0" parTransId="{2E84C533-F650-42BF-B2A9-258726E87062}" sibTransId="{3C1C4730-181C-4193-83A6-BAE61EA6E7DA}"/>
    <dgm:cxn modelId="{DAA4683C-65EC-4011-B266-FEE379CCDD13}" type="presOf" srcId="{B6772FAD-C90D-4C2D-9663-5BA5514D1950}" destId="{A5042F20-F7AA-4EB1-AC04-0C9F833E075D}" srcOrd="0" destOrd="0" presId="urn:microsoft.com/office/officeart/2005/8/layout/process4"/>
    <dgm:cxn modelId="{BDA517B5-D56E-4F77-B3AD-BB41DCD0D6A1}" srcId="{DDD9435C-2A49-4125-98B6-3508CBD61F4D}" destId="{A8EC7ACD-738F-41A9-ACDC-DA0B488B7E17}" srcOrd="3" destOrd="0" parTransId="{2E30AB3D-1270-4B4C-BE30-B2311C503035}" sibTransId="{B37F60FF-9FFF-4072-AA49-7EE11F8DBAF8}"/>
    <dgm:cxn modelId="{9C1CE998-FD9D-46AB-9C25-BF3795124085}" type="presOf" srcId="{A8EC7ACD-738F-41A9-ACDC-DA0B488B7E17}" destId="{B748BCEF-DC14-4946-B9D9-7B9C2753DF6B}" srcOrd="0" destOrd="0" presId="urn:microsoft.com/office/officeart/2005/8/layout/process4"/>
    <dgm:cxn modelId="{7FDF9332-4D5A-497B-9937-8FC41BCF612E}" type="presOf" srcId="{53E1B9B1-CA6C-46A3-AF14-BA4A62FEC31B}" destId="{44721910-88F4-48C3-8701-F6C66EDD494C}" srcOrd="0" destOrd="0" presId="urn:microsoft.com/office/officeart/2005/8/layout/process4"/>
    <dgm:cxn modelId="{7EB62FCD-A631-4648-AD45-BE663964496D}" srcId="{DDD9435C-2A49-4125-98B6-3508CBD61F4D}" destId="{98AE5007-3C1F-411E-B40A-AD6B9F4554EA}" srcOrd="1" destOrd="0" parTransId="{01CB3B94-2EBC-489E-BE01-861D15A0CA29}" sibTransId="{4C0D0541-7027-416C-9C2E-C85DE7D801F7}"/>
    <dgm:cxn modelId="{808DF4BF-717F-4CAA-BE1E-2552C29CDB6D}" srcId="{A2BBE231-35FB-48B5-B8AE-B43C1CC90E2B}" destId="{BF1AEBB9-C539-418C-812B-77D93FFB5420}" srcOrd="1" destOrd="0" parTransId="{71694809-13FA-48F5-8616-509B12AAD067}" sibTransId="{365F4289-3109-40F7-8CB8-70C441EAEE26}"/>
    <dgm:cxn modelId="{113BE118-69B7-438F-84DA-662E27E1E14F}" type="presOf" srcId="{30748582-CDBD-4503-8A92-F839F78A71A5}" destId="{EF9298BF-80CF-4925-BF97-DF902C571037}" srcOrd="0" destOrd="0" presId="urn:microsoft.com/office/officeart/2005/8/layout/process4"/>
    <dgm:cxn modelId="{68E2960A-632F-40A4-82CF-448995EB146F}" type="presParOf" srcId="{80903505-4013-4F3B-B275-897E5E0DB521}" destId="{5A50A5BD-694D-4B0D-8675-C8CBA303189A}" srcOrd="0" destOrd="0" presId="urn:microsoft.com/office/officeart/2005/8/layout/process4"/>
    <dgm:cxn modelId="{F7E065D3-97AB-469A-BF61-F5A0B9F9C5A0}" type="presParOf" srcId="{5A50A5BD-694D-4B0D-8675-C8CBA303189A}" destId="{76F7B3D0-023C-4ECB-8402-6EDFCF03482A}" srcOrd="0" destOrd="0" presId="urn:microsoft.com/office/officeart/2005/8/layout/process4"/>
    <dgm:cxn modelId="{553BE61E-E9F8-4EF6-8A36-AC69CBF8A17D}" type="presParOf" srcId="{5A50A5BD-694D-4B0D-8675-C8CBA303189A}" destId="{38EDA669-5D84-48CD-9645-424253BCBBB4}" srcOrd="1" destOrd="0" presId="urn:microsoft.com/office/officeart/2005/8/layout/process4"/>
    <dgm:cxn modelId="{BBE54E0E-BD63-476E-80E1-24602F917276}" type="presParOf" srcId="{5A50A5BD-694D-4B0D-8675-C8CBA303189A}" destId="{C50170D2-6D69-4A50-8F85-A3AAE8FD89DC}" srcOrd="2" destOrd="0" presId="urn:microsoft.com/office/officeart/2005/8/layout/process4"/>
    <dgm:cxn modelId="{E533570B-D93E-4BD2-9B4A-8264E2777E86}" type="presParOf" srcId="{C50170D2-6D69-4A50-8F85-A3AAE8FD89DC}" destId="{C5657993-6E90-44D3-8D31-539348A11A45}" srcOrd="0" destOrd="0" presId="urn:microsoft.com/office/officeart/2005/8/layout/process4"/>
    <dgm:cxn modelId="{ABF90773-4002-4037-9A15-983C0F1AE8E4}" type="presParOf" srcId="{C50170D2-6D69-4A50-8F85-A3AAE8FD89DC}" destId="{522BC351-68AE-479C-8A05-1E30CA82F873}" srcOrd="1" destOrd="0" presId="urn:microsoft.com/office/officeart/2005/8/layout/process4"/>
    <dgm:cxn modelId="{988D737E-0652-420E-AEC6-6542218839DF}" type="presParOf" srcId="{80903505-4013-4F3B-B275-897E5E0DB521}" destId="{F59117B2-8611-48C1-8684-DCF374BAFC3D}" srcOrd="1" destOrd="0" presId="urn:microsoft.com/office/officeart/2005/8/layout/process4"/>
    <dgm:cxn modelId="{9077FA67-9A70-4904-8B61-FDDA46985BD1}" type="presParOf" srcId="{80903505-4013-4F3B-B275-897E5E0DB521}" destId="{2F73D24B-6D84-44C5-9E0C-A254684FA44D}" srcOrd="2" destOrd="0" presId="urn:microsoft.com/office/officeart/2005/8/layout/process4"/>
    <dgm:cxn modelId="{655BED35-5502-464A-92DD-A2EC6FCC1125}" type="presParOf" srcId="{2F73D24B-6D84-44C5-9E0C-A254684FA44D}" destId="{B748BCEF-DC14-4946-B9D9-7B9C2753DF6B}" srcOrd="0" destOrd="0" presId="urn:microsoft.com/office/officeart/2005/8/layout/process4"/>
    <dgm:cxn modelId="{B702F82E-7240-4D96-B03F-53FF4E42DEC7}" type="presParOf" srcId="{2F73D24B-6D84-44C5-9E0C-A254684FA44D}" destId="{403074B3-DAE0-4508-835D-F2645006CD4F}" srcOrd="1" destOrd="0" presId="urn:microsoft.com/office/officeart/2005/8/layout/process4"/>
    <dgm:cxn modelId="{63081AB6-CB22-4C53-9A2B-EF69E2C371CD}" type="presParOf" srcId="{2F73D24B-6D84-44C5-9E0C-A254684FA44D}" destId="{9C017E4D-E5B6-4D75-9433-581F41919F1E}" srcOrd="2" destOrd="0" presId="urn:microsoft.com/office/officeart/2005/8/layout/process4"/>
    <dgm:cxn modelId="{BF46DE5A-C1F3-4B91-BE5E-FA2B2D261732}" type="presParOf" srcId="{9C017E4D-E5B6-4D75-9433-581F41919F1E}" destId="{48DAF573-635C-4C78-B86D-F009D941A741}" srcOrd="0" destOrd="0" presId="urn:microsoft.com/office/officeart/2005/8/layout/process4"/>
    <dgm:cxn modelId="{292A6CB2-B49E-4516-A969-28A888C8B4C1}" type="presParOf" srcId="{80903505-4013-4F3B-B275-897E5E0DB521}" destId="{7B5C8005-0D9E-48FA-8E30-689DEC78C58C}" srcOrd="3" destOrd="0" presId="urn:microsoft.com/office/officeart/2005/8/layout/process4"/>
    <dgm:cxn modelId="{6AD0EC8D-C3AB-4858-A4ED-FC7960F889F2}" type="presParOf" srcId="{80903505-4013-4F3B-B275-897E5E0DB521}" destId="{269D99E2-5F2D-4CDA-871D-E7D92F9944D1}" srcOrd="4" destOrd="0" presId="urn:microsoft.com/office/officeart/2005/8/layout/process4"/>
    <dgm:cxn modelId="{F04DD3B1-2AC4-453B-BE4D-7DC35AC10AE2}" type="presParOf" srcId="{269D99E2-5F2D-4CDA-871D-E7D92F9944D1}" destId="{068A20CB-915E-46C1-A2DD-C35B57EFADB3}" srcOrd="0" destOrd="0" presId="urn:microsoft.com/office/officeart/2005/8/layout/process4"/>
    <dgm:cxn modelId="{552A689D-434A-4B38-A8B4-522B721FE05B}" type="presParOf" srcId="{269D99E2-5F2D-4CDA-871D-E7D92F9944D1}" destId="{007D8752-6B09-431A-913E-FDE3198DC0DE}" srcOrd="1" destOrd="0" presId="urn:microsoft.com/office/officeart/2005/8/layout/process4"/>
    <dgm:cxn modelId="{F3C2B235-80C7-48DB-9FCB-A461B981A233}" type="presParOf" srcId="{269D99E2-5F2D-4CDA-871D-E7D92F9944D1}" destId="{BA8F1F29-CE7F-4C40-9BEB-779DF50AC2EB}" srcOrd="2" destOrd="0" presId="urn:microsoft.com/office/officeart/2005/8/layout/process4"/>
    <dgm:cxn modelId="{F5DDD0A0-550C-47ED-9ECA-0AC4532698CC}" type="presParOf" srcId="{BA8F1F29-CE7F-4C40-9BEB-779DF50AC2EB}" destId="{A5042F20-F7AA-4EB1-AC04-0C9F833E075D}" srcOrd="0" destOrd="0" presId="urn:microsoft.com/office/officeart/2005/8/layout/process4"/>
    <dgm:cxn modelId="{288A281F-D4F2-486A-B34D-6305429CFB12}" type="presParOf" srcId="{80903505-4013-4F3B-B275-897E5E0DB521}" destId="{340ED822-392D-4BD0-813E-1B61546813E9}" srcOrd="5" destOrd="0" presId="urn:microsoft.com/office/officeart/2005/8/layout/process4"/>
    <dgm:cxn modelId="{AF7968A7-BEC8-4D7F-BAB3-FDE4E3D1CD9E}" type="presParOf" srcId="{80903505-4013-4F3B-B275-897E5E0DB521}" destId="{5C43BC3A-3023-4128-912A-8AD6D378DC11}" srcOrd="6" destOrd="0" presId="urn:microsoft.com/office/officeart/2005/8/layout/process4"/>
    <dgm:cxn modelId="{914B73A3-196F-41B4-A13A-19030E2E4588}" type="presParOf" srcId="{5C43BC3A-3023-4128-912A-8AD6D378DC11}" destId="{BBD16653-7181-4018-9BAF-14B068A816E6}" srcOrd="0" destOrd="0" presId="urn:microsoft.com/office/officeart/2005/8/layout/process4"/>
    <dgm:cxn modelId="{89617A2A-81F4-459D-8067-9637DA3C51D7}" type="presParOf" srcId="{5C43BC3A-3023-4128-912A-8AD6D378DC11}" destId="{E70CFAF5-33E8-42EA-937F-2E56C820CFEE}" srcOrd="1" destOrd="0" presId="urn:microsoft.com/office/officeart/2005/8/layout/process4"/>
    <dgm:cxn modelId="{B006CB41-0659-49BF-A5A5-6072324B3F1B}" type="presParOf" srcId="{5C43BC3A-3023-4128-912A-8AD6D378DC11}" destId="{6A44DF1F-0B15-4E5F-AA07-A0F9CBAA7DEB}" srcOrd="2" destOrd="0" presId="urn:microsoft.com/office/officeart/2005/8/layout/process4"/>
    <dgm:cxn modelId="{430FF601-7B43-4C8F-97E1-DBB5A0208328}" type="presParOf" srcId="{6A44DF1F-0B15-4E5F-AA07-A0F9CBAA7DEB}" destId="{90617BFE-6160-40EB-B23D-B5F8F88B8F28}" srcOrd="0" destOrd="0" presId="urn:microsoft.com/office/officeart/2005/8/layout/process4"/>
    <dgm:cxn modelId="{31C5E8E7-8325-43FF-8F3A-187CA7A56A75}" type="presParOf" srcId="{80903505-4013-4F3B-B275-897E5E0DB521}" destId="{FE3E1B07-EDE6-4942-97BC-3FB8BD3BAD0B}" srcOrd="7" destOrd="0" presId="urn:microsoft.com/office/officeart/2005/8/layout/process4"/>
    <dgm:cxn modelId="{0D38D4B8-02E4-4999-8AD3-05ADF01DC61A}" type="presParOf" srcId="{80903505-4013-4F3B-B275-897E5E0DB521}" destId="{BE98FA25-0378-4A98-8694-BD12DF342492}" srcOrd="8" destOrd="0" presId="urn:microsoft.com/office/officeart/2005/8/layout/process4"/>
    <dgm:cxn modelId="{A008B92A-47F3-4ABF-AE70-77225CE48242}" type="presParOf" srcId="{BE98FA25-0378-4A98-8694-BD12DF342492}" destId="{EF9298BF-80CF-4925-BF97-DF902C571037}" srcOrd="0" destOrd="0" presId="urn:microsoft.com/office/officeart/2005/8/layout/process4"/>
    <dgm:cxn modelId="{AD783131-305B-4901-B219-187A06C74737}" type="presParOf" srcId="{BE98FA25-0378-4A98-8694-BD12DF342492}" destId="{205399BD-EBA6-4828-90CF-EED1089FFCEE}" srcOrd="1" destOrd="0" presId="urn:microsoft.com/office/officeart/2005/8/layout/process4"/>
    <dgm:cxn modelId="{75BD2020-801F-473B-828D-826B44FF791C}" type="presParOf" srcId="{BE98FA25-0378-4A98-8694-BD12DF342492}" destId="{D1AE558C-32C2-47AD-827D-51D6F5C3DAE0}" srcOrd="2" destOrd="0" presId="urn:microsoft.com/office/officeart/2005/8/layout/process4"/>
    <dgm:cxn modelId="{1B3BF287-AE52-4254-9A60-76817802D7CB}" type="presParOf" srcId="{D1AE558C-32C2-47AD-827D-51D6F5C3DAE0}" destId="{44721910-88F4-48C3-8701-F6C66EDD494C}"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1D584562-FBDB-4FD2-8812-664AD661F562}" type="doc">
      <dgm:prSet loTypeId="urn:microsoft.com/office/officeart/2005/8/layout/vList2" loCatId="list" qsTypeId="urn:microsoft.com/office/officeart/2005/8/quickstyle/simple1" qsCatId="simple" csTypeId="urn:microsoft.com/office/officeart/2005/8/colors/accent1_5" csCatId="accent1" phldr="1"/>
      <dgm:spPr/>
      <dgm:t>
        <a:bodyPr/>
        <a:lstStyle/>
        <a:p>
          <a:endParaRPr lang="fr-FR"/>
        </a:p>
      </dgm:t>
    </dgm:pt>
    <dgm:pt modelId="{F854F386-BBB5-4274-B768-47A1EBD41716}">
      <dgm:prSet/>
      <dgm:spPr/>
      <dgm:t>
        <a:bodyPr/>
        <a:lstStyle/>
        <a:p>
          <a:pPr rtl="1"/>
          <a:r>
            <a:rPr lang="ar-DZ" b="1" dirty="0" smtClean="0">
              <a:solidFill>
                <a:srgbClr val="C00000"/>
              </a:solidFill>
            </a:rPr>
            <a:t>المنحة</a:t>
          </a:r>
          <a:endParaRPr lang="fr-FR" dirty="0">
            <a:solidFill>
              <a:srgbClr val="C00000"/>
            </a:solidFill>
          </a:endParaRPr>
        </a:p>
      </dgm:t>
    </dgm:pt>
    <dgm:pt modelId="{7EFD59F5-0CCD-4B5E-B4E6-64DCBB366987}" type="parTrans" cxnId="{F82FE615-2B6B-4CDB-9019-264D41161083}">
      <dgm:prSet/>
      <dgm:spPr/>
      <dgm:t>
        <a:bodyPr/>
        <a:lstStyle/>
        <a:p>
          <a:endParaRPr lang="fr-FR"/>
        </a:p>
      </dgm:t>
    </dgm:pt>
    <dgm:pt modelId="{2EBD7590-C0EA-4708-B7BE-CDD35DECA5BF}" type="sibTrans" cxnId="{F82FE615-2B6B-4CDB-9019-264D41161083}">
      <dgm:prSet/>
      <dgm:spPr/>
      <dgm:t>
        <a:bodyPr/>
        <a:lstStyle/>
        <a:p>
          <a:endParaRPr lang="fr-FR"/>
        </a:p>
      </dgm:t>
    </dgm:pt>
    <dgm:pt modelId="{78B9F102-7915-47C2-BB97-263783A7C8FF}">
      <dgm:prSet/>
      <dgm:spPr/>
      <dgm:t>
        <a:bodyPr/>
        <a:lstStyle/>
        <a:p>
          <a:pPr rtl="1"/>
          <a:r>
            <a:rPr lang="ar-DZ" b="1" dirty="0" smtClean="0">
              <a:solidFill>
                <a:srgbClr val="C00000"/>
              </a:solidFill>
            </a:rPr>
            <a:t>الإيــواء</a:t>
          </a:r>
          <a:endParaRPr lang="fr-FR" dirty="0">
            <a:solidFill>
              <a:srgbClr val="C00000"/>
            </a:solidFill>
          </a:endParaRPr>
        </a:p>
      </dgm:t>
    </dgm:pt>
    <dgm:pt modelId="{D7871B14-50FB-4287-9C85-38780DCA1899}" type="parTrans" cxnId="{2671F4B1-F605-45D6-8BDC-C759BAC1212A}">
      <dgm:prSet/>
      <dgm:spPr/>
      <dgm:t>
        <a:bodyPr/>
        <a:lstStyle/>
        <a:p>
          <a:endParaRPr lang="fr-FR"/>
        </a:p>
      </dgm:t>
    </dgm:pt>
    <dgm:pt modelId="{64A7492E-1A38-45E7-9BCB-57D056B877DC}" type="sibTrans" cxnId="{2671F4B1-F605-45D6-8BDC-C759BAC1212A}">
      <dgm:prSet/>
      <dgm:spPr/>
      <dgm:t>
        <a:bodyPr/>
        <a:lstStyle/>
        <a:p>
          <a:endParaRPr lang="fr-FR"/>
        </a:p>
      </dgm:t>
    </dgm:pt>
    <dgm:pt modelId="{BA3EFB55-F377-476A-AD47-3E9AFC2C69B6}">
      <dgm:prSet/>
      <dgm:spPr/>
      <dgm:t>
        <a:bodyPr/>
        <a:lstStyle/>
        <a:p>
          <a:pPr rtl="1"/>
          <a:r>
            <a:rPr lang="ar-DZ" b="1" dirty="0" smtClean="0">
              <a:solidFill>
                <a:srgbClr val="C00000"/>
              </a:solidFill>
            </a:rPr>
            <a:t>الإطعام</a:t>
          </a:r>
          <a:endParaRPr lang="fr-FR" dirty="0">
            <a:solidFill>
              <a:srgbClr val="C00000"/>
            </a:solidFill>
          </a:endParaRPr>
        </a:p>
      </dgm:t>
    </dgm:pt>
    <dgm:pt modelId="{57A205AB-551C-42D0-8B5E-CDAB92603046}" type="parTrans" cxnId="{3E268250-5145-4585-8936-E27F3BCF37F5}">
      <dgm:prSet/>
      <dgm:spPr/>
      <dgm:t>
        <a:bodyPr/>
        <a:lstStyle/>
        <a:p>
          <a:endParaRPr lang="fr-FR"/>
        </a:p>
      </dgm:t>
    </dgm:pt>
    <dgm:pt modelId="{B2862E54-F805-4612-BDAE-99DCAE40A1A7}" type="sibTrans" cxnId="{3E268250-5145-4585-8936-E27F3BCF37F5}">
      <dgm:prSet/>
      <dgm:spPr/>
      <dgm:t>
        <a:bodyPr/>
        <a:lstStyle/>
        <a:p>
          <a:endParaRPr lang="fr-FR"/>
        </a:p>
      </dgm:t>
    </dgm:pt>
    <dgm:pt modelId="{8FA81A5C-8D8C-4C32-B9B7-122E3F117B71}">
      <dgm:prSet/>
      <dgm:spPr/>
      <dgm:t>
        <a:bodyPr/>
        <a:lstStyle/>
        <a:p>
          <a:pPr rtl="1"/>
          <a:r>
            <a:rPr lang="ar-DZ" b="1" dirty="0" smtClean="0">
              <a:solidFill>
                <a:srgbClr val="C00000"/>
              </a:solidFill>
            </a:rPr>
            <a:t>النقل</a:t>
          </a:r>
          <a:endParaRPr lang="fr-FR" dirty="0">
            <a:solidFill>
              <a:srgbClr val="C00000"/>
            </a:solidFill>
          </a:endParaRPr>
        </a:p>
      </dgm:t>
    </dgm:pt>
    <dgm:pt modelId="{B3EC9F6D-960F-4587-9DC6-23035BFE6C73}" type="parTrans" cxnId="{1146FE09-3341-4844-98D7-CCA2BE167A8A}">
      <dgm:prSet/>
      <dgm:spPr/>
      <dgm:t>
        <a:bodyPr/>
        <a:lstStyle/>
        <a:p>
          <a:endParaRPr lang="fr-FR"/>
        </a:p>
      </dgm:t>
    </dgm:pt>
    <dgm:pt modelId="{844D9B3B-36C3-472E-A7EF-A8DAFCB6C038}" type="sibTrans" cxnId="{1146FE09-3341-4844-98D7-CCA2BE167A8A}">
      <dgm:prSet/>
      <dgm:spPr/>
      <dgm:t>
        <a:bodyPr/>
        <a:lstStyle/>
        <a:p>
          <a:endParaRPr lang="fr-FR"/>
        </a:p>
      </dgm:t>
    </dgm:pt>
    <dgm:pt modelId="{298B009B-D771-4FFF-BD7E-F4058FC048D5}">
      <dgm:prSet/>
      <dgm:spPr/>
      <dgm:t>
        <a:bodyPr/>
        <a:lstStyle/>
        <a:p>
          <a:pPr rtl="1"/>
          <a:r>
            <a:rPr lang="ar-DZ" b="1" dirty="0" smtClean="0">
              <a:solidFill>
                <a:srgbClr val="C00000"/>
              </a:solidFill>
            </a:rPr>
            <a:t>النشاطات العلميـة، والثقافية، والرياضية</a:t>
          </a:r>
          <a:endParaRPr lang="fr-FR" dirty="0">
            <a:solidFill>
              <a:srgbClr val="C00000"/>
            </a:solidFill>
          </a:endParaRPr>
        </a:p>
      </dgm:t>
    </dgm:pt>
    <dgm:pt modelId="{F9C9A916-411B-4471-8FBC-688458DDBAE7}" type="parTrans" cxnId="{035ED13B-B0EF-40E1-AA2A-2981C1E7E461}">
      <dgm:prSet/>
      <dgm:spPr/>
      <dgm:t>
        <a:bodyPr/>
        <a:lstStyle/>
        <a:p>
          <a:endParaRPr lang="fr-FR"/>
        </a:p>
      </dgm:t>
    </dgm:pt>
    <dgm:pt modelId="{AE08896C-7907-4B92-8D7F-0E919A07F894}" type="sibTrans" cxnId="{035ED13B-B0EF-40E1-AA2A-2981C1E7E461}">
      <dgm:prSet/>
      <dgm:spPr/>
      <dgm:t>
        <a:bodyPr/>
        <a:lstStyle/>
        <a:p>
          <a:endParaRPr lang="fr-FR"/>
        </a:p>
      </dgm:t>
    </dgm:pt>
    <dgm:pt modelId="{345FAFB6-4C0C-4850-B356-8FC6046636C2}">
      <dgm:prSet/>
      <dgm:spPr/>
      <dgm:t>
        <a:bodyPr/>
        <a:lstStyle/>
        <a:p>
          <a:pPr rtl="1"/>
          <a:r>
            <a:rPr lang="ar-DZ" b="1" dirty="0" smtClean="0">
              <a:solidFill>
                <a:srgbClr val="C00000"/>
              </a:solidFill>
            </a:rPr>
            <a:t>الوقاية الصحية</a:t>
          </a:r>
          <a:endParaRPr lang="ar-DZ" b="1" dirty="0">
            <a:solidFill>
              <a:srgbClr val="C00000"/>
            </a:solidFill>
          </a:endParaRPr>
        </a:p>
      </dgm:t>
    </dgm:pt>
    <dgm:pt modelId="{9395C9DD-EB70-4AF6-94A2-734D35B25591}" type="parTrans" cxnId="{96F56B9F-A324-4764-97A8-35289D3E49C8}">
      <dgm:prSet/>
      <dgm:spPr/>
      <dgm:t>
        <a:bodyPr/>
        <a:lstStyle/>
        <a:p>
          <a:endParaRPr lang="fr-FR"/>
        </a:p>
      </dgm:t>
    </dgm:pt>
    <dgm:pt modelId="{5ED49ABB-C049-45F4-8402-297CACB6D5DA}" type="sibTrans" cxnId="{96F56B9F-A324-4764-97A8-35289D3E49C8}">
      <dgm:prSet/>
      <dgm:spPr/>
      <dgm:t>
        <a:bodyPr/>
        <a:lstStyle/>
        <a:p>
          <a:endParaRPr lang="fr-FR"/>
        </a:p>
      </dgm:t>
    </dgm:pt>
    <dgm:pt modelId="{8F58F2F3-1E10-4D04-A1D1-9A15D5E20E76}" type="pres">
      <dgm:prSet presAssocID="{1D584562-FBDB-4FD2-8812-664AD661F562}" presName="linear" presStyleCnt="0">
        <dgm:presLayoutVars>
          <dgm:animLvl val="lvl"/>
          <dgm:resizeHandles val="exact"/>
        </dgm:presLayoutVars>
      </dgm:prSet>
      <dgm:spPr/>
      <dgm:t>
        <a:bodyPr/>
        <a:lstStyle/>
        <a:p>
          <a:endParaRPr lang="fr-FR"/>
        </a:p>
      </dgm:t>
    </dgm:pt>
    <dgm:pt modelId="{6E88780F-7260-4410-872A-818AA571F8D8}" type="pres">
      <dgm:prSet presAssocID="{F854F386-BBB5-4274-B768-47A1EBD41716}" presName="parentText" presStyleLbl="node1" presStyleIdx="0" presStyleCnt="6" custLinFactY="914" custLinFactNeighborX="-721" custLinFactNeighborY="100000">
        <dgm:presLayoutVars>
          <dgm:chMax val="0"/>
          <dgm:bulletEnabled val="1"/>
        </dgm:presLayoutVars>
      </dgm:prSet>
      <dgm:spPr/>
      <dgm:t>
        <a:bodyPr/>
        <a:lstStyle/>
        <a:p>
          <a:endParaRPr lang="fr-FR"/>
        </a:p>
      </dgm:t>
    </dgm:pt>
    <dgm:pt modelId="{23411964-D154-401A-BDAA-FCA1D5A8EE82}" type="pres">
      <dgm:prSet presAssocID="{2EBD7590-C0EA-4708-B7BE-CDD35DECA5BF}" presName="spacer" presStyleCnt="0"/>
      <dgm:spPr/>
    </dgm:pt>
    <dgm:pt modelId="{846C61F2-1C80-401A-936D-1183CF01411F}" type="pres">
      <dgm:prSet presAssocID="{78B9F102-7915-47C2-BB97-263783A7C8FF}" presName="parentText" presStyleLbl="node1" presStyleIdx="1" presStyleCnt="6" custLinFactNeighborY="24163">
        <dgm:presLayoutVars>
          <dgm:chMax val="0"/>
          <dgm:bulletEnabled val="1"/>
        </dgm:presLayoutVars>
      </dgm:prSet>
      <dgm:spPr/>
      <dgm:t>
        <a:bodyPr/>
        <a:lstStyle/>
        <a:p>
          <a:endParaRPr lang="fr-FR"/>
        </a:p>
      </dgm:t>
    </dgm:pt>
    <dgm:pt modelId="{92777E4F-FD37-46F1-B8B1-B88EC3FC4EBB}" type="pres">
      <dgm:prSet presAssocID="{64A7492E-1A38-45E7-9BCB-57D056B877DC}" presName="spacer" presStyleCnt="0"/>
      <dgm:spPr/>
    </dgm:pt>
    <dgm:pt modelId="{AF009A4B-FB1F-446F-B431-E094F04BE9DA}" type="pres">
      <dgm:prSet presAssocID="{BA3EFB55-F377-476A-AD47-3E9AFC2C69B6}" presName="parentText" presStyleLbl="node1" presStyleIdx="2" presStyleCnt="6">
        <dgm:presLayoutVars>
          <dgm:chMax val="0"/>
          <dgm:bulletEnabled val="1"/>
        </dgm:presLayoutVars>
      </dgm:prSet>
      <dgm:spPr/>
      <dgm:t>
        <a:bodyPr/>
        <a:lstStyle/>
        <a:p>
          <a:endParaRPr lang="fr-FR"/>
        </a:p>
      </dgm:t>
    </dgm:pt>
    <dgm:pt modelId="{8C280D74-A478-46B2-9FEA-261832689260}" type="pres">
      <dgm:prSet presAssocID="{B2862E54-F805-4612-BDAE-99DCAE40A1A7}" presName="spacer" presStyleCnt="0"/>
      <dgm:spPr/>
    </dgm:pt>
    <dgm:pt modelId="{76E21A5E-0CCA-44D8-AE96-5C8B7BEA75B5}" type="pres">
      <dgm:prSet presAssocID="{8FA81A5C-8D8C-4C32-B9B7-122E3F117B71}" presName="parentText" presStyleLbl="node1" presStyleIdx="3" presStyleCnt="6">
        <dgm:presLayoutVars>
          <dgm:chMax val="0"/>
          <dgm:bulletEnabled val="1"/>
        </dgm:presLayoutVars>
      </dgm:prSet>
      <dgm:spPr/>
      <dgm:t>
        <a:bodyPr/>
        <a:lstStyle/>
        <a:p>
          <a:endParaRPr lang="fr-FR"/>
        </a:p>
      </dgm:t>
    </dgm:pt>
    <dgm:pt modelId="{DF7F9384-DA26-4AB4-A74C-21D8908CE579}" type="pres">
      <dgm:prSet presAssocID="{844D9B3B-36C3-472E-A7EF-A8DAFCB6C038}" presName="spacer" presStyleCnt="0"/>
      <dgm:spPr/>
    </dgm:pt>
    <dgm:pt modelId="{D8601386-4509-4913-930A-56433F00939C}" type="pres">
      <dgm:prSet presAssocID="{298B009B-D771-4FFF-BD7E-F4058FC048D5}" presName="parentText" presStyleLbl="node1" presStyleIdx="4" presStyleCnt="6">
        <dgm:presLayoutVars>
          <dgm:chMax val="0"/>
          <dgm:bulletEnabled val="1"/>
        </dgm:presLayoutVars>
      </dgm:prSet>
      <dgm:spPr/>
      <dgm:t>
        <a:bodyPr/>
        <a:lstStyle/>
        <a:p>
          <a:endParaRPr lang="fr-FR"/>
        </a:p>
      </dgm:t>
    </dgm:pt>
    <dgm:pt modelId="{AAB707BC-DD36-4A3E-BB19-C15FFB3990B2}" type="pres">
      <dgm:prSet presAssocID="{AE08896C-7907-4B92-8D7F-0E919A07F894}" presName="spacer" presStyleCnt="0"/>
      <dgm:spPr/>
    </dgm:pt>
    <dgm:pt modelId="{730D36BF-77B1-4DCA-A006-A17ACFE2898E}" type="pres">
      <dgm:prSet presAssocID="{345FAFB6-4C0C-4850-B356-8FC6046636C2}" presName="parentText" presStyleLbl="node1" presStyleIdx="5" presStyleCnt="6">
        <dgm:presLayoutVars>
          <dgm:chMax val="0"/>
          <dgm:bulletEnabled val="1"/>
        </dgm:presLayoutVars>
      </dgm:prSet>
      <dgm:spPr/>
      <dgm:t>
        <a:bodyPr/>
        <a:lstStyle/>
        <a:p>
          <a:endParaRPr lang="fr-FR"/>
        </a:p>
      </dgm:t>
    </dgm:pt>
  </dgm:ptLst>
  <dgm:cxnLst>
    <dgm:cxn modelId="{F82FE615-2B6B-4CDB-9019-264D41161083}" srcId="{1D584562-FBDB-4FD2-8812-664AD661F562}" destId="{F854F386-BBB5-4274-B768-47A1EBD41716}" srcOrd="0" destOrd="0" parTransId="{7EFD59F5-0CCD-4B5E-B4E6-64DCBB366987}" sibTransId="{2EBD7590-C0EA-4708-B7BE-CDD35DECA5BF}"/>
    <dgm:cxn modelId="{34514492-39F1-4ED9-B001-3B67C7916B88}" type="presOf" srcId="{78B9F102-7915-47C2-BB97-263783A7C8FF}" destId="{846C61F2-1C80-401A-936D-1183CF01411F}" srcOrd="0" destOrd="0" presId="urn:microsoft.com/office/officeart/2005/8/layout/vList2"/>
    <dgm:cxn modelId="{DE8E9B6C-DFB8-471F-92D2-F66BA95057D4}" type="presOf" srcId="{8FA81A5C-8D8C-4C32-B9B7-122E3F117B71}" destId="{76E21A5E-0CCA-44D8-AE96-5C8B7BEA75B5}" srcOrd="0" destOrd="0" presId="urn:microsoft.com/office/officeart/2005/8/layout/vList2"/>
    <dgm:cxn modelId="{2671F4B1-F605-45D6-8BDC-C759BAC1212A}" srcId="{1D584562-FBDB-4FD2-8812-664AD661F562}" destId="{78B9F102-7915-47C2-BB97-263783A7C8FF}" srcOrd="1" destOrd="0" parTransId="{D7871B14-50FB-4287-9C85-38780DCA1899}" sibTransId="{64A7492E-1A38-45E7-9BCB-57D056B877DC}"/>
    <dgm:cxn modelId="{96F56B9F-A324-4764-97A8-35289D3E49C8}" srcId="{1D584562-FBDB-4FD2-8812-664AD661F562}" destId="{345FAFB6-4C0C-4850-B356-8FC6046636C2}" srcOrd="5" destOrd="0" parTransId="{9395C9DD-EB70-4AF6-94A2-734D35B25591}" sibTransId="{5ED49ABB-C049-45F4-8402-297CACB6D5DA}"/>
    <dgm:cxn modelId="{6514CCD9-9257-4BB1-AF98-6D62834A6755}" type="presOf" srcId="{298B009B-D771-4FFF-BD7E-F4058FC048D5}" destId="{D8601386-4509-4913-930A-56433F00939C}" srcOrd="0" destOrd="0" presId="urn:microsoft.com/office/officeart/2005/8/layout/vList2"/>
    <dgm:cxn modelId="{1146FE09-3341-4844-98D7-CCA2BE167A8A}" srcId="{1D584562-FBDB-4FD2-8812-664AD661F562}" destId="{8FA81A5C-8D8C-4C32-B9B7-122E3F117B71}" srcOrd="3" destOrd="0" parTransId="{B3EC9F6D-960F-4587-9DC6-23035BFE6C73}" sibTransId="{844D9B3B-36C3-472E-A7EF-A8DAFCB6C038}"/>
    <dgm:cxn modelId="{25709661-4465-490A-B376-BD95F1D02EB5}" type="presOf" srcId="{BA3EFB55-F377-476A-AD47-3E9AFC2C69B6}" destId="{AF009A4B-FB1F-446F-B431-E094F04BE9DA}" srcOrd="0" destOrd="0" presId="urn:microsoft.com/office/officeart/2005/8/layout/vList2"/>
    <dgm:cxn modelId="{3E268250-5145-4585-8936-E27F3BCF37F5}" srcId="{1D584562-FBDB-4FD2-8812-664AD661F562}" destId="{BA3EFB55-F377-476A-AD47-3E9AFC2C69B6}" srcOrd="2" destOrd="0" parTransId="{57A205AB-551C-42D0-8B5E-CDAB92603046}" sibTransId="{B2862E54-F805-4612-BDAE-99DCAE40A1A7}"/>
    <dgm:cxn modelId="{035ED13B-B0EF-40E1-AA2A-2981C1E7E461}" srcId="{1D584562-FBDB-4FD2-8812-664AD661F562}" destId="{298B009B-D771-4FFF-BD7E-F4058FC048D5}" srcOrd="4" destOrd="0" parTransId="{F9C9A916-411B-4471-8FBC-688458DDBAE7}" sibTransId="{AE08896C-7907-4B92-8D7F-0E919A07F894}"/>
    <dgm:cxn modelId="{93F00A8F-DADE-49F8-810D-B0018FE6DC6F}" type="presOf" srcId="{345FAFB6-4C0C-4850-B356-8FC6046636C2}" destId="{730D36BF-77B1-4DCA-A006-A17ACFE2898E}" srcOrd="0" destOrd="0" presId="urn:microsoft.com/office/officeart/2005/8/layout/vList2"/>
    <dgm:cxn modelId="{2AA2B128-F640-4096-96AD-47187F4CCEB9}" type="presOf" srcId="{F854F386-BBB5-4274-B768-47A1EBD41716}" destId="{6E88780F-7260-4410-872A-818AA571F8D8}" srcOrd="0" destOrd="0" presId="urn:microsoft.com/office/officeart/2005/8/layout/vList2"/>
    <dgm:cxn modelId="{96E86A09-E7C7-4715-8AF6-88EF2C33BF03}" type="presOf" srcId="{1D584562-FBDB-4FD2-8812-664AD661F562}" destId="{8F58F2F3-1E10-4D04-A1D1-9A15D5E20E76}" srcOrd="0" destOrd="0" presId="urn:microsoft.com/office/officeart/2005/8/layout/vList2"/>
    <dgm:cxn modelId="{B1422D64-6611-4F73-8EC4-FB067DEA6855}" type="presParOf" srcId="{8F58F2F3-1E10-4D04-A1D1-9A15D5E20E76}" destId="{6E88780F-7260-4410-872A-818AA571F8D8}" srcOrd="0" destOrd="0" presId="urn:microsoft.com/office/officeart/2005/8/layout/vList2"/>
    <dgm:cxn modelId="{8AFB861B-7A5E-42E8-82CE-531A0D7F9D6C}" type="presParOf" srcId="{8F58F2F3-1E10-4D04-A1D1-9A15D5E20E76}" destId="{23411964-D154-401A-BDAA-FCA1D5A8EE82}" srcOrd="1" destOrd="0" presId="urn:microsoft.com/office/officeart/2005/8/layout/vList2"/>
    <dgm:cxn modelId="{EAD95FBE-DE61-4E67-AEFA-69248BD03EF0}" type="presParOf" srcId="{8F58F2F3-1E10-4D04-A1D1-9A15D5E20E76}" destId="{846C61F2-1C80-401A-936D-1183CF01411F}" srcOrd="2" destOrd="0" presId="urn:microsoft.com/office/officeart/2005/8/layout/vList2"/>
    <dgm:cxn modelId="{2EEB2462-5A6E-434A-800E-B5B84F0CC2D3}" type="presParOf" srcId="{8F58F2F3-1E10-4D04-A1D1-9A15D5E20E76}" destId="{92777E4F-FD37-46F1-B8B1-B88EC3FC4EBB}" srcOrd="3" destOrd="0" presId="urn:microsoft.com/office/officeart/2005/8/layout/vList2"/>
    <dgm:cxn modelId="{1D78F905-AEA2-4542-A323-033023D3FAEC}" type="presParOf" srcId="{8F58F2F3-1E10-4D04-A1D1-9A15D5E20E76}" destId="{AF009A4B-FB1F-446F-B431-E094F04BE9DA}" srcOrd="4" destOrd="0" presId="urn:microsoft.com/office/officeart/2005/8/layout/vList2"/>
    <dgm:cxn modelId="{0A4A798A-A48E-4783-BCC9-12EF8FB35656}" type="presParOf" srcId="{8F58F2F3-1E10-4D04-A1D1-9A15D5E20E76}" destId="{8C280D74-A478-46B2-9FEA-261832689260}" srcOrd="5" destOrd="0" presId="urn:microsoft.com/office/officeart/2005/8/layout/vList2"/>
    <dgm:cxn modelId="{FD7D9777-3FD2-425D-8FAF-38F03A6B1A61}" type="presParOf" srcId="{8F58F2F3-1E10-4D04-A1D1-9A15D5E20E76}" destId="{76E21A5E-0CCA-44D8-AE96-5C8B7BEA75B5}" srcOrd="6" destOrd="0" presId="urn:microsoft.com/office/officeart/2005/8/layout/vList2"/>
    <dgm:cxn modelId="{C7FD75DE-B71D-49EF-AE63-6E49B7206FC7}" type="presParOf" srcId="{8F58F2F3-1E10-4D04-A1D1-9A15D5E20E76}" destId="{DF7F9384-DA26-4AB4-A74C-21D8908CE579}" srcOrd="7" destOrd="0" presId="urn:microsoft.com/office/officeart/2005/8/layout/vList2"/>
    <dgm:cxn modelId="{2707AA99-3CAA-4EEE-AA17-CD969FEB7DEB}" type="presParOf" srcId="{8F58F2F3-1E10-4D04-A1D1-9A15D5E20E76}" destId="{D8601386-4509-4913-930A-56433F00939C}" srcOrd="8" destOrd="0" presId="urn:microsoft.com/office/officeart/2005/8/layout/vList2"/>
    <dgm:cxn modelId="{9A71B176-D173-4972-9AED-55A1F44D10A0}" type="presParOf" srcId="{8F58F2F3-1E10-4D04-A1D1-9A15D5E20E76}" destId="{AAB707BC-DD36-4A3E-BB19-C15FFB3990B2}" srcOrd="9" destOrd="0" presId="urn:microsoft.com/office/officeart/2005/8/layout/vList2"/>
    <dgm:cxn modelId="{F7E6F12E-E0D5-42DE-9D57-4EAB9EF6CDE1}" type="presParOf" srcId="{8F58F2F3-1E10-4D04-A1D1-9A15D5E20E76}" destId="{730D36BF-77B1-4DCA-A006-A17ACFE2898E}" srcOrd="1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9BF6C9AE-9CF5-41D9-AEFC-85D39B75124E}"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fr-FR"/>
        </a:p>
      </dgm:t>
    </dgm:pt>
    <dgm:pt modelId="{DD960F17-5CBA-4E2F-B393-EA08DFD941F1}">
      <dgm:prSet phldrT="[Texte]" custT="1"/>
      <dgm:spPr>
        <a:solidFill>
          <a:schemeClr val="accent4">
            <a:lumMod val="40000"/>
            <a:lumOff val="60000"/>
          </a:schemeClr>
        </a:solidFill>
      </dgm:spPr>
      <dgm:t>
        <a:bodyPr/>
        <a:lstStyle/>
        <a:p>
          <a:pPr rtl="1"/>
          <a:r>
            <a:rPr lang="fr-FR" sz="1600" b="0" i="0" dirty="0" smtClean="0">
              <a:solidFill>
                <a:schemeClr val="tx1"/>
              </a:solidFill>
            </a:rPr>
            <a:t> </a:t>
          </a:r>
          <a:r>
            <a:rPr lang="ar-DZ" sz="1600" b="1" i="0" dirty="0" smtClean="0">
              <a:solidFill>
                <a:schemeClr val="tx1"/>
              </a:solidFill>
            </a:rPr>
            <a:t>النــــقـل</a:t>
          </a:r>
          <a:endParaRPr lang="fr-FR" sz="1600" dirty="0">
            <a:solidFill>
              <a:schemeClr val="tx1"/>
            </a:solidFill>
          </a:endParaRPr>
        </a:p>
      </dgm:t>
    </dgm:pt>
    <dgm:pt modelId="{1E259DC2-D2E8-4BE5-B879-BC8FE4390744}" type="parTrans" cxnId="{B0EA49B9-5B47-4ACE-990A-AC9977508E00}">
      <dgm:prSet/>
      <dgm:spPr/>
      <dgm:t>
        <a:bodyPr/>
        <a:lstStyle/>
        <a:p>
          <a:endParaRPr lang="fr-FR">
            <a:solidFill>
              <a:schemeClr val="tx1"/>
            </a:solidFill>
          </a:endParaRPr>
        </a:p>
      </dgm:t>
    </dgm:pt>
    <dgm:pt modelId="{B421D324-A73E-4D2B-B1E6-BDC377584540}" type="sibTrans" cxnId="{B0EA49B9-5B47-4ACE-990A-AC9977508E00}">
      <dgm:prSet/>
      <dgm:spPr/>
      <dgm:t>
        <a:bodyPr/>
        <a:lstStyle/>
        <a:p>
          <a:endParaRPr lang="fr-FR">
            <a:solidFill>
              <a:schemeClr val="tx1"/>
            </a:solidFill>
          </a:endParaRPr>
        </a:p>
      </dgm:t>
    </dgm:pt>
    <dgm:pt modelId="{4A4A15A0-E4C1-450A-8B88-B9909AF96376}">
      <dgm:prSet phldrT="[Texte]" custT="1"/>
      <dgm:spPr>
        <a:solidFill>
          <a:schemeClr val="accent4">
            <a:lumMod val="40000"/>
            <a:lumOff val="60000"/>
          </a:schemeClr>
        </a:solidFill>
      </dgm:spPr>
      <dgm:t>
        <a:bodyPr/>
        <a:lstStyle/>
        <a:p>
          <a:pPr rtl="1"/>
          <a:r>
            <a:rPr lang="fr-FR" sz="1600" b="0" i="0" dirty="0" smtClean="0">
              <a:solidFill>
                <a:schemeClr val="tx1"/>
              </a:solidFill>
            </a:rPr>
            <a:t> </a:t>
          </a:r>
          <a:r>
            <a:rPr lang="ar-DZ" sz="1600" b="1" i="0" dirty="0" smtClean="0">
              <a:solidFill>
                <a:schemeClr val="tx1"/>
              </a:solidFill>
            </a:rPr>
            <a:t>الوقايــة الصحيــة</a:t>
          </a:r>
          <a:r>
            <a:rPr lang="fr-FR" sz="1600" b="0" i="0" dirty="0" smtClean="0">
              <a:solidFill>
                <a:schemeClr val="tx1"/>
              </a:solidFill>
            </a:rPr>
            <a:t> </a:t>
          </a:r>
          <a:endParaRPr lang="fr-FR" sz="1600" dirty="0">
            <a:solidFill>
              <a:schemeClr val="tx1"/>
            </a:solidFill>
          </a:endParaRPr>
        </a:p>
      </dgm:t>
    </dgm:pt>
    <dgm:pt modelId="{FD71BF1E-3AC6-49B5-B7EF-E22E70EB5098}" type="parTrans" cxnId="{D7F8F52E-7EC3-4AE8-B777-0B111E1F12E4}">
      <dgm:prSet/>
      <dgm:spPr/>
      <dgm:t>
        <a:bodyPr/>
        <a:lstStyle/>
        <a:p>
          <a:endParaRPr lang="fr-FR">
            <a:solidFill>
              <a:schemeClr val="tx1"/>
            </a:solidFill>
          </a:endParaRPr>
        </a:p>
      </dgm:t>
    </dgm:pt>
    <dgm:pt modelId="{39E88933-52FD-431F-83D6-9DA81DDE1C34}" type="sibTrans" cxnId="{D7F8F52E-7EC3-4AE8-B777-0B111E1F12E4}">
      <dgm:prSet/>
      <dgm:spPr/>
      <dgm:t>
        <a:bodyPr/>
        <a:lstStyle/>
        <a:p>
          <a:endParaRPr lang="fr-FR">
            <a:solidFill>
              <a:schemeClr val="tx1"/>
            </a:solidFill>
          </a:endParaRPr>
        </a:p>
      </dgm:t>
    </dgm:pt>
    <dgm:pt modelId="{68D6B5A8-482A-4B25-A9C3-D4EB3EE97A71}">
      <dgm:prSet phldrT="[Texte]" custT="1"/>
      <dgm:spPr>
        <a:solidFill>
          <a:schemeClr val="accent4">
            <a:lumMod val="40000"/>
            <a:lumOff val="60000"/>
          </a:schemeClr>
        </a:solidFill>
      </dgm:spPr>
      <dgm:t>
        <a:bodyPr/>
        <a:lstStyle/>
        <a:p>
          <a:pPr rtl="1"/>
          <a:r>
            <a:rPr lang="fr-FR" sz="1600" b="0" i="0" dirty="0" smtClean="0">
              <a:solidFill>
                <a:schemeClr val="tx1"/>
              </a:solidFill>
            </a:rPr>
            <a:t> </a:t>
          </a:r>
          <a:r>
            <a:rPr lang="ar-DZ" sz="1600" b="1" i="0" dirty="0" smtClean="0">
              <a:solidFill>
                <a:schemeClr val="tx1"/>
              </a:solidFill>
            </a:rPr>
            <a:t>النشــاطات العلميــة، والثقــافية والريــاضيــة </a:t>
          </a:r>
          <a:endParaRPr lang="fr-FR" sz="1600" dirty="0">
            <a:solidFill>
              <a:schemeClr val="tx1"/>
            </a:solidFill>
          </a:endParaRPr>
        </a:p>
      </dgm:t>
    </dgm:pt>
    <dgm:pt modelId="{63865174-356F-4337-9B9C-E2EA1DD1D50C}" type="parTrans" cxnId="{13E4D148-5DB7-49AB-AD98-D22182A1ED49}">
      <dgm:prSet/>
      <dgm:spPr/>
      <dgm:t>
        <a:bodyPr/>
        <a:lstStyle/>
        <a:p>
          <a:endParaRPr lang="fr-FR">
            <a:solidFill>
              <a:schemeClr val="tx1"/>
            </a:solidFill>
          </a:endParaRPr>
        </a:p>
      </dgm:t>
    </dgm:pt>
    <dgm:pt modelId="{E41F89E5-3734-4531-A384-4794BB46BA12}" type="sibTrans" cxnId="{13E4D148-5DB7-49AB-AD98-D22182A1ED49}">
      <dgm:prSet/>
      <dgm:spPr/>
      <dgm:t>
        <a:bodyPr/>
        <a:lstStyle/>
        <a:p>
          <a:endParaRPr lang="fr-FR">
            <a:solidFill>
              <a:schemeClr val="tx1"/>
            </a:solidFill>
          </a:endParaRPr>
        </a:p>
      </dgm:t>
    </dgm:pt>
    <dgm:pt modelId="{3A09AEBE-B75D-4F85-8E6D-B9EA4DFAE931}">
      <dgm:prSet phldrT="[Texte]" custT="1"/>
      <dgm:spPr>
        <a:solidFill>
          <a:schemeClr val="accent4">
            <a:lumMod val="40000"/>
            <a:lumOff val="60000"/>
          </a:schemeClr>
        </a:solidFill>
      </dgm:spPr>
      <dgm:t>
        <a:bodyPr/>
        <a:lstStyle/>
        <a:p>
          <a:pPr rtl="1"/>
          <a:r>
            <a:rPr lang="ar-DZ" sz="1600" b="1" i="0" dirty="0" smtClean="0">
              <a:solidFill>
                <a:schemeClr val="tx1"/>
              </a:solidFill>
            </a:rPr>
            <a:t>الإطــعـــام</a:t>
          </a:r>
          <a:endParaRPr lang="fr-FR" sz="1600" dirty="0">
            <a:solidFill>
              <a:schemeClr val="tx1"/>
            </a:solidFill>
          </a:endParaRPr>
        </a:p>
      </dgm:t>
    </dgm:pt>
    <dgm:pt modelId="{23F469F7-2E77-4D2A-8A4D-0D399AB131C1}" type="parTrans" cxnId="{A0E751F5-0C0E-45C2-8ACC-3D2C85E533DA}">
      <dgm:prSet/>
      <dgm:spPr/>
      <dgm:t>
        <a:bodyPr/>
        <a:lstStyle/>
        <a:p>
          <a:endParaRPr lang="fr-FR">
            <a:solidFill>
              <a:schemeClr val="tx1"/>
            </a:solidFill>
          </a:endParaRPr>
        </a:p>
      </dgm:t>
    </dgm:pt>
    <dgm:pt modelId="{46645879-43CC-4B79-A421-B9409C4B5D84}" type="sibTrans" cxnId="{A0E751F5-0C0E-45C2-8ACC-3D2C85E533DA}">
      <dgm:prSet/>
      <dgm:spPr/>
      <dgm:t>
        <a:bodyPr/>
        <a:lstStyle/>
        <a:p>
          <a:endParaRPr lang="fr-FR">
            <a:solidFill>
              <a:schemeClr val="tx1"/>
            </a:solidFill>
          </a:endParaRPr>
        </a:p>
      </dgm:t>
    </dgm:pt>
    <dgm:pt modelId="{D2D59EB5-06A8-4DF5-A155-B9367379DFAA}">
      <dgm:prSet custT="1"/>
      <dgm:spPr>
        <a:solidFill>
          <a:srgbClr val="92D050">
            <a:alpha val="90000"/>
          </a:srgbClr>
        </a:solidFill>
      </dgm:spPr>
      <dgm:t>
        <a:bodyPr anchor="ctr"/>
        <a:lstStyle/>
        <a:p>
          <a:pPr algn="just" rtl="1"/>
          <a:r>
            <a:rPr lang="ar-DZ" sz="1600" b="0" dirty="0" smtClean="0"/>
            <a:t>يمكن لكل طالب مقيم أو خارجي أن يستفيد من وجبة بالمطعم الجامعي شرط استظهار بطاقة الطالب أو بطاقة الإقامة وتسديد الحقوق المطلوبة. المطاعم الجامعية موزعة على مؤسسات التعليم العالي والإقامات الجامعية.</a:t>
          </a:r>
          <a:r>
            <a:rPr lang="fr-FR" sz="1600" b="0" i="0" dirty="0" smtClean="0">
              <a:solidFill>
                <a:schemeClr val="tx1"/>
              </a:solidFill>
            </a:rPr>
            <a:t> </a:t>
          </a:r>
          <a:endParaRPr lang="fr-FR" sz="1600" b="0" dirty="0">
            <a:solidFill>
              <a:schemeClr val="tx1"/>
            </a:solidFill>
          </a:endParaRPr>
        </a:p>
      </dgm:t>
    </dgm:pt>
    <dgm:pt modelId="{97FB936C-9615-4297-B616-8FC1B3228136}" type="parTrans" cxnId="{E2C77E91-8AF9-451A-BF86-73EDCED8B04B}">
      <dgm:prSet/>
      <dgm:spPr/>
      <dgm:t>
        <a:bodyPr/>
        <a:lstStyle/>
        <a:p>
          <a:endParaRPr lang="fr-FR">
            <a:solidFill>
              <a:schemeClr val="tx1"/>
            </a:solidFill>
          </a:endParaRPr>
        </a:p>
      </dgm:t>
    </dgm:pt>
    <dgm:pt modelId="{EABEE58F-0FF0-4994-8ACC-1728C293E002}" type="sibTrans" cxnId="{E2C77E91-8AF9-451A-BF86-73EDCED8B04B}">
      <dgm:prSet/>
      <dgm:spPr/>
      <dgm:t>
        <a:bodyPr/>
        <a:lstStyle/>
        <a:p>
          <a:endParaRPr lang="fr-FR">
            <a:solidFill>
              <a:schemeClr val="tx1"/>
            </a:solidFill>
          </a:endParaRPr>
        </a:p>
      </dgm:t>
    </dgm:pt>
    <dgm:pt modelId="{0DC50DC8-99F8-4308-9AD2-04489B057C6B}">
      <dgm:prSet custT="1"/>
      <dgm:spPr>
        <a:solidFill>
          <a:schemeClr val="accent2">
            <a:lumMod val="40000"/>
            <a:lumOff val="60000"/>
            <a:alpha val="90000"/>
          </a:schemeClr>
        </a:solidFill>
      </dgm:spPr>
      <dgm:t>
        <a:bodyPr anchor="ctr"/>
        <a:lstStyle/>
        <a:p>
          <a:pPr algn="just" rtl="1"/>
          <a:r>
            <a:rPr lang="ar-DZ" sz="1600" b="0" dirty="0" smtClean="0"/>
            <a:t>وهو مضمون لكل الطلبة بين الإقامات الجامعية ومؤسسـات التعلـم العالي ويمكن نقل طلبة أحياء ولاية مقر المؤسسة التي يقيم فيها عدد معتبر من الطلبة، كل دلك مقابل دفع اشتراك سنوي رمزي.</a:t>
          </a:r>
          <a:endParaRPr lang="fr-FR" sz="1600" b="0" dirty="0">
            <a:solidFill>
              <a:schemeClr val="tx1"/>
            </a:solidFill>
          </a:endParaRPr>
        </a:p>
      </dgm:t>
    </dgm:pt>
    <dgm:pt modelId="{EDF8B1B7-722F-4A7F-B7B8-7ED1CEC495B6}" type="parTrans" cxnId="{267B9BBF-E9C8-43A3-BD14-DD6B498D6F04}">
      <dgm:prSet/>
      <dgm:spPr/>
      <dgm:t>
        <a:bodyPr/>
        <a:lstStyle/>
        <a:p>
          <a:endParaRPr lang="fr-FR">
            <a:solidFill>
              <a:schemeClr val="tx1"/>
            </a:solidFill>
          </a:endParaRPr>
        </a:p>
      </dgm:t>
    </dgm:pt>
    <dgm:pt modelId="{BFCE311D-40AF-4E5B-A3F1-357FCAEE9296}" type="sibTrans" cxnId="{267B9BBF-E9C8-43A3-BD14-DD6B498D6F04}">
      <dgm:prSet/>
      <dgm:spPr/>
      <dgm:t>
        <a:bodyPr/>
        <a:lstStyle/>
        <a:p>
          <a:endParaRPr lang="fr-FR">
            <a:solidFill>
              <a:schemeClr val="tx1"/>
            </a:solidFill>
          </a:endParaRPr>
        </a:p>
      </dgm:t>
    </dgm:pt>
    <dgm:pt modelId="{DD41FB7F-A0A1-48E5-9959-5F6CD60381A4}">
      <dgm:prSet custT="1"/>
      <dgm:spPr>
        <a:solidFill>
          <a:srgbClr val="69BFFF">
            <a:alpha val="90000"/>
          </a:srgbClr>
        </a:solidFill>
      </dgm:spPr>
      <dgm:t>
        <a:bodyPr anchor="ctr"/>
        <a:lstStyle/>
        <a:p>
          <a:pPr algn="just" rtl="1"/>
          <a:r>
            <a:rPr lang="ar-DZ" sz="1600" b="0" dirty="0" smtClean="0"/>
            <a:t>تتوفر الإقامات الجامعية على الهياكل والوسائل والإمكانيات الضــرورية لإنــشاء النوادي والجمعيات لممارسة النشاطات العلمية، الثقافية والرياضية، كما تم وضـع مكتبات، قاعات للمطالعة وقاعــات للانتـرنت مجانا تحت تصرف الطلبة المقيميـن.</a:t>
          </a:r>
          <a:endParaRPr lang="fr-FR" sz="1600" b="0" dirty="0">
            <a:solidFill>
              <a:schemeClr val="tx1"/>
            </a:solidFill>
          </a:endParaRPr>
        </a:p>
      </dgm:t>
    </dgm:pt>
    <dgm:pt modelId="{38688B80-9CD7-4107-AFF9-A3ADFF276005}" type="parTrans" cxnId="{AC0BD007-FB28-4781-8B37-0C3EAF1ACAD8}">
      <dgm:prSet/>
      <dgm:spPr/>
      <dgm:t>
        <a:bodyPr/>
        <a:lstStyle/>
        <a:p>
          <a:endParaRPr lang="fr-FR">
            <a:solidFill>
              <a:schemeClr val="tx1"/>
            </a:solidFill>
          </a:endParaRPr>
        </a:p>
      </dgm:t>
    </dgm:pt>
    <dgm:pt modelId="{C02C070C-FE73-4648-89FC-5D2D4FB84A7C}" type="sibTrans" cxnId="{AC0BD007-FB28-4781-8B37-0C3EAF1ACAD8}">
      <dgm:prSet/>
      <dgm:spPr/>
      <dgm:t>
        <a:bodyPr/>
        <a:lstStyle/>
        <a:p>
          <a:endParaRPr lang="fr-FR">
            <a:solidFill>
              <a:schemeClr val="tx1"/>
            </a:solidFill>
          </a:endParaRPr>
        </a:p>
      </dgm:t>
    </dgm:pt>
    <dgm:pt modelId="{99268736-C85B-4820-ABA4-54ECD6146530}">
      <dgm:prSet custT="1"/>
      <dgm:spPr>
        <a:solidFill>
          <a:schemeClr val="accent4">
            <a:lumMod val="60000"/>
            <a:lumOff val="40000"/>
            <a:alpha val="90000"/>
          </a:schemeClr>
        </a:solidFill>
      </dgm:spPr>
      <dgm:t>
        <a:bodyPr anchor="ctr"/>
        <a:lstStyle/>
        <a:p>
          <a:pPr rtl="1"/>
          <a:r>
            <a:rPr lang="ar-DZ" sz="1600" b="0" dirty="0" smtClean="0"/>
            <a:t>تتوفــر الإقامات الجامعية على الهياكل والوسائل الصحية الضرورية من أجل حماية ووقاية الطلبة المقيمين من جميع الأخطار الصحية.</a:t>
          </a:r>
          <a:endParaRPr lang="fr-FR" sz="1600" b="0" dirty="0">
            <a:solidFill>
              <a:schemeClr val="tx1"/>
            </a:solidFill>
          </a:endParaRPr>
        </a:p>
      </dgm:t>
    </dgm:pt>
    <dgm:pt modelId="{E8615968-712F-4374-8DD7-4365B826255B}" type="parTrans" cxnId="{FE80E4BE-2E56-4880-B614-75292131FCF1}">
      <dgm:prSet/>
      <dgm:spPr/>
      <dgm:t>
        <a:bodyPr/>
        <a:lstStyle/>
        <a:p>
          <a:endParaRPr lang="fr-FR">
            <a:solidFill>
              <a:schemeClr val="tx1"/>
            </a:solidFill>
          </a:endParaRPr>
        </a:p>
      </dgm:t>
    </dgm:pt>
    <dgm:pt modelId="{5C8E134B-52F3-40A3-B94F-1CF37E3BBC2D}" type="sibTrans" cxnId="{FE80E4BE-2E56-4880-B614-75292131FCF1}">
      <dgm:prSet/>
      <dgm:spPr/>
      <dgm:t>
        <a:bodyPr/>
        <a:lstStyle/>
        <a:p>
          <a:endParaRPr lang="fr-FR">
            <a:solidFill>
              <a:schemeClr val="tx1"/>
            </a:solidFill>
          </a:endParaRPr>
        </a:p>
      </dgm:t>
    </dgm:pt>
    <dgm:pt modelId="{0F041B0B-628C-40EF-8F80-963DC499A2A2}">
      <dgm:prSet phldrT="[Texte]" custT="1"/>
      <dgm:spPr>
        <a:solidFill>
          <a:schemeClr val="accent4">
            <a:lumMod val="40000"/>
            <a:lumOff val="60000"/>
          </a:schemeClr>
        </a:solidFill>
      </dgm:spPr>
      <dgm:t>
        <a:bodyPr/>
        <a:lstStyle/>
        <a:p>
          <a:pPr rtl="1"/>
          <a:r>
            <a:rPr lang="ar-DZ" sz="1600" b="1" i="0" dirty="0" smtClean="0">
              <a:solidFill>
                <a:schemeClr val="tx1"/>
              </a:solidFill>
            </a:rPr>
            <a:t>المنحة الدراسية</a:t>
          </a:r>
          <a:endParaRPr lang="fr-FR" sz="1600" dirty="0">
            <a:solidFill>
              <a:schemeClr val="tx1"/>
            </a:solidFill>
          </a:endParaRPr>
        </a:p>
      </dgm:t>
    </dgm:pt>
    <dgm:pt modelId="{38CCA94A-FB52-4F00-A2BA-868FA2DBF37D}" type="parTrans" cxnId="{1CE18E32-778D-48F1-BA4F-A385EC013FD1}">
      <dgm:prSet/>
      <dgm:spPr/>
      <dgm:t>
        <a:bodyPr/>
        <a:lstStyle/>
        <a:p>
          <a:endParaRPr lang="fr-FR"/>
        </a:p>
      </dgm:t>
    </dgm:pt>
    <dgm:pt modelId="{A1493590-841F-4F03-90DA-7A0080C6AABE}" type="sibTrans" cxnId="{1CE18E32-778D-48F1-BA4F-A385EC013FD1}">
      <dgm:prSet/>
      <dgm:spPr/>
      <dgm:t>
        <a:bodyPr/>
        <a:lstStyle/>
        <a:p>
          <a:endParaRPr lang="fr-FR"/>
        </a:p>
      </dgm:t>
    </dgm:pt>
    <dgm:pt modelId="{0AFC6DFA-5F0C-49BD-9DFD-49CC58919800}">
      <dgm:prSet phldrT="[Texte]" custT="1"/>
      <dgm:spPr>
        <a:solidFill>
          <a:schemeClr val="accent4">
            <a:lumMod val="40000"/>
            <a:lumOff val="60000"/>
          </a:schemeClr>
        </a:solidFill>
      </dgm:spPr>
      <dgm:t>
        <a:bodyPr/>
        <a:lstStyle/>
        <a:p>
          <a:pPr rtl="1"/>
          <a:r>
            <a:rPr lang="ar-DZ" sz="1600" b="1" i="0" dirty="0" smtClean="0">
              <a:solidFill>
                <a:schemeClr val="tx1"/>
              </a:solidFill>
            </a:rPr>
            <a:t>الإيواء</a:t>
          </a:r>
          <a:endParaRPr lang="fr-FR" sz="1600" dirty="0">
            <a:solidFill>
              <a:schemeClr val="tx1"/>
            </a:solidFill>
          </a:endParaRPr>
        </a:p>
      </dgm:t>
    </dgm:pt>
    <dgm:pt modelId="{07F5C0F9-473B-48FF-800A-863D8865B98A}" type="parTrans" cxnId="{B1B9C93C-BDF0-44E1-8369-E9B34375BBBC}">
      <dgm:prSet/>
      <dgm:spPr/>
      <dgm:t>
        <a:bodyPr/>
        <a:lstStyle/>
        <a:p>
          <a:endParaRPr lang="fr-FR"/>
        </a:p>
      </dgm:t>
    </dgm:pt>
    <dgm:pt modelId="{48CDDF46-469B-4D83-8261-631257980725}" type="sibTrans" cxnId="{B1B9C93C-BDF0-44E1-8369-E9B34375BBBC}">
      <dgm:prSet/>
      <dgm:spPr/>
      <dgm:t>
        <a:bodyPr/>
        <a:lstStyle/>
        <a:p>
          <a:endParaRPr lang="fr-FR"/>
        </a:p>
      </dgm:t>
    </dgm:pt>
    <dgm:pt modelId="{95A17F39-FF6B-4D2C-8110-624B04568F83}">
      <dgm:prSet custT="1"/>
      <dgm:spPr>
        <a:solidFill>
          <a:schemeClr val="bg2">
            <a:lumMod val="75000"/>
            <a:alpha val="90000"/>
          </a:schemeClr>
        </a:solidFill>
      </dgm:spPr>
      <dgm:t>
        <a:bodyPr anchor="ctr"/>
        <a:lstStyle/>
        <a:p>
          <a:pPr rtl="1"/>
          <a:r>
            <a:rPr lang="ar-DZ" sz="1600" b="0" dirty="0" smtClean="0"/>
            <a:t>الإيواء: يتم استقبال الطلبة في الإقامات الجامعية حسب قدرات الاستقبال لكل مدينة جامعية. من ناحية أخرى، لا يستفيد من الإيواء إلا الطلبة المقيمين عن بعد 50 كلم وأكثر عن مكان تسجيلهم البيداغوجي  بالنسبة الذكور، و30 كلم أو أكثر بالنسبة للإناث.</a:t>
          </a:r>
          <a:endParaRPr lang="fr-FR" sz="1600" b="0" dirty="0">
            <a:solidFill>
              <a:schemeClr val="tx1"/>
            </a:solidFill>
          </a:endParaRPr>
        </a:p>
      </dgm:t>
    </dgm:pt>
    <dgm:pt modelId="{9182DB8A-40F7-4145-A631-F2E7451D3B41}" type="parTrans" cxnId="{A273AE41-6B95-4531-8452-2C200D36CAB6}">
      <dgm:prSet/>
      <dgm:spPr/>
      <dgm:t>
        <a:bodyPr/>
        <a:lstStyle/>
        <a:p>
          <a:endParaRPr lang="fr-FR"/>
        </a:p>
      </dgm:t>
    </dgm:pt>
    <dgm:pt modelId="{3B66676D-766A-451F-8789-9CBE84350575}" type="sibTrans" cxnId="{A273AE41-6B95-4531-8452-2C200D36CAB6}">
      <dgm:prSet/>
      <dgm:spPr/>
      <dgm:t>
        <a:bodyPr/>
        <a:lstStyle/>
        <a:p>
          <a:endParaRPr lang="fr-FR"/>
        </a:p>
      </dgm:t>
    </dgm:pt>
    <dgm:pt modelId="{7819B59E-3AC8-491A-BFB8-D61EFA32AC7C}" type="pres">
      <dgm:prSet presAssocID="{9BF6C9AE-9CF5-41D9-AEFC-85D39B75124E}" presName="Name0" presStyleCnt="0">
        <dgm:presLayoutVars>
          <dgm:dir/>
          <dgm:animLvl val="lvl"/>
          <dgm:resizeHandles/>
        </dgm:presLayoutVars>
      </dgm:prSet>
      <dgm:spPr/>
      <dgm:t>
        <a:bodyPr/>
        <a:lstStyle/>
        <a:p>
          <a:endParaRPr lang="fr-FR"/>
        </a:p>
      </dgm:t>
    </dgm:pt>
    <dgm:pt modelId="{E33C52F2-98E4-412E-A3C4-F37922EDC697}" type="pres">
      <dgm:prSet presAssocID="{3A09AEBE-B75D-4F85-8E6D-B9EA4DFAE931}" presName="linNode" presStyleCnt="0"/>
      <dgm:spPr/>
    </dgm:pt>
    <dgm:pt modelId="{F152100E-9E42-4B92-988B-923A3096737B}" type="pres">
      <dgm:prSet presAssocID="{3A09AEBE-B75D-4F85-8E6D-B9EA4DFAE931}" presName="parentShp" presStyleLbl="node1" presStyleIdx="0" presStyleCnt="6" custScaleX="49634" custScaleY="62605" custLinFactX="28455" custLinFactY="16565" custLinFactNeighborX="100000" custLinFactNeighborY="100000">
        <dgm:presLayoutVars>
          <dgm:bulletEnabled val="1"/>
        </dgm:presLayoutVars>
      </dgm:prSet>
      <dgm:spPr/>
      <dgm:t>
        <a:bodyPr/>
        <a:lstStyle/>
        <a:p>
          <a:endParaRPr lang="fr-FR"/>
        </a:p>
      </dgm:t>
    </dgm:pt>
    <dgm:pt modelId="{55F3ACD8-A119-46DD-9A72-6C7B050E6F86}" type="pres">
      <dgm:prSet presAssocID="{3A09AEBE-B75D-4F85-8E6D-B9EA4DFAE931}" presName="childShp" presStyleLbl="bgAccFollowNode1" presStyleIdx="0" presStyleCnt="6" custFlipHor="1" custScaleX="120852" custScaleY="85525" custLinFactY="13511" custLinFactNeighborX="-59178" custLinFactNeighborY="100000">
        <dgm:presLayoutVars>
          <dgm:bulletEnabled val="1"/>
        </dgm:presLayoutVars>
      </dgm:prSet>
      <dgm:spPr/>
      <dgm:t>
        <a:bodyPr/>
        <a:lstStyle/>
        <a:p>
          <a:endParaRPr lang="fr-FR"/>
        </a:p>
      </dgm:t>
    </dgm:pt>
    <dgm:pt modelId="{77134A52-8F6A-4AE5-B6CB-73327DF6E49C}" type="pres">
      <dgm:prSet presAssocID="{46645879-43CC-4B79-A421-B9409C4B5D84}" presName="spacing" presStyleCnt="0"/>
      <dgm:spPr/>
    </dgm:pt>
    <dgm:pt modelId="{35BFB034-5BD0-490C-B2D6-527B7B782CCF}" type="pres">
      <dgm:prSet presAssocID="{DD960F17-5CBA-4E2F-B393-EA08DFD941F1}" presName="linNode" presStyleCnt="0"/>
      <dgm:spPr/>
    </dgm:pt>
    <dgm:pt modelId="{830AD4AF-0802-436B-BF6C-64FBB371BB82}" type="pres">
      <dgm:prSet presAssocID="{DD960F17-5CBA-4E2F-B393-EA08DFD941F1}" presName="parentShp" presStyleLbl="node1" presStyleIdx="1" presStyleCnt="6" custScaleX="48001" custScaleY="61248" custLinFactX="28423" custLinFactY="85516" custLinFactNeighborX="100000" custLinFactNeighborY="100000">
        <dgm:presLayoutVars>
          <dgm:bulletEnabled val="1"/>
        </dgm:presLayoutVars>
      </dgm:prSet>
      <dgm:spPr/>
      <dgm:t>
        <a:bodyPr/>
        <a:lstStyle/>
        <a:p>
          <a:endParaRPr lang="fr-FR"/>
        </a:p>
      </dgm:t>
    </dgm:pt>
    <dgm:pt modelId="{695712D2-94B2-4B2B-89EA-36945FB30D26}" type="pres">
      <dgm:prSet presAssocID="{DD960F17-5CBA-4E2F-B393-EA08DFD941F1}" presName="childShp" presStyleLbl="bgAccFollowNode1" presStyleIdx="1" presStyleCnt="6" custFlipHor="1" custScaleX="121898" custScaleY="77258" custLinFactY="85073" custLinFactNeighborX="-61017" custLinFactNeighborY="100000">
        <dgm:presLayoutVars>
          <dgm:bulletEnabled val="1"/>
        </dgm:presLayoutVars>
      </dgm:prSet>
      <dgm:spPr/>
      <dgm:t>
        <a:bodyPr/>
        <a:lstStyle/>
        <a:p>
          <a:endParaRPr lang="fr-FR"/>
        </a:p>
      </dgm:t>
    </dgm:pt>
    <dgm:pt modelId="{1245E834-BC18-4ACF-B089-916FC33FBB88}" type="pres">
      <dgm:prSet presAssocID="{B421D324-A73E-4D2B-B1E6-BDC377584540}" presName="spacing" presStyleCnt="0"/>
      <dgm:spPr/>
    </dgm:pt>
    <dgm:pt modelId="{BA168CC4-E0A9-4ADE-9785-CBEBE09BDAE3}" type="pres">
      <dgm:prSet presAssocID="{68D6B5A8-482A-4B25-A9C3-D4EB3EE97A71}" presName="linNode" presStyleCnt="0"/>
      <dgm:spPr/>
    </dgm:pt>
    <dgm:pt modelId="{C6819594-69C6-4C77-A65B-9BBA74B20888}" type="pres">
      <dgm:prSet presAssocID="{68D6B5A8-482A-4B25-A9C3-D4EB3EE97A71}" presName="parentShp" presStyleLbl="node1" presStyleIdx="2" presStyleCnt="6" custScaleX="50311" custScaleY="65352" custLinFactX="30046" custLinFactY="70898" custLinFactNeighborX="100000" custLinFactNeighborY="100000">
        <dgm:presLayoutVars>
          <dgm:bulletEnabled val="1"/>
        </dgm:presLayoutVars>
      </dgm:prSet>
      <dgm:spPr/>
      <dgm:t>
        <a:bodyPr/>
        <a:lstStyle/>
        <a:p>
          <a:endParaRPr lang="fr-FR"/>
        </a:p>
      </dgm:t>
    </dgm:pt>
    <dgm:pt modelId="{203DBA44-C9AA-40BD-9EBA-0CAAC199A1A0}" type="pres">
      <dgm:prSet presAssocID="{68D6B5A8-482A-4B25-A9C3-D4EB3EE97A71}" presName="childShp" presStyleLbl="bgAccFollowNode1" presStyleIdx="2" presStyleCnt="6" custFlipHor="1" custScaleX="121354" custScaleY="77873" custLinFactY="73381" custLinFactNeighborX="-60016" custLinFactNeighborY="100000">
        <dgm:presLayoutVars>
          <dgm:bulletEnabled val="1"/>
        </dgm:presLayoutVars>
      </dgm:prSet>
      <dgm:spPr/>
      <dgm:t>
        <a:bodyPr/>
        <a:lstStyle/>
        <a:p>
          <a:endParaRPr lang="fr-FR"/>
        </a:p>
      </dgm:t>
    </dgm:pt>
    <dgm:pt modelId="{392E4406-A75A-4BC3-B05E-61C7078C330C}" type="pres">
      <dgm:prSet presAssocID="{E41F89E5-3734-4531-A384-4794BB46BA12}" presName="spacing" presStyleCnt="0"/>
      <dgm:spPr/>
    </dgm:pt>
    <dgm:pt modelId="{70D684B6-BB4B-4D85-ACC9-76344F2668F6}" type="pres">
      <dgm:prSet presAssocID="{4A4A15A0-E4C1-450A-8B88-B9909AF96376}" presName="linNode" presStyleCnt="0"/>
      <dgm:spPr/>
    </dgm:pt>
    <dgm:pt modelId="{E8D027C9-E7F6-4721-BEFA-B8353450D7D5}" type="pres">
      <dgm:prSet presAssocID="{4A4A15A0-E4C1-450A-8B88-B9909AF96376}" presName="parentShp" presStyleLbl="node1" presStyleIdx="3" presStyleCnt="6" custScaleX="52061" custScaleY="57291" custLinFactX="30046" custLinFactY="62246" custLinFactNeighborX="100000" custLinFactNeighborY="100000">
        <dgm:presLayoutVars>
          <dgm:bulletEnabled val="1"/>
        </dgm:presLayoutVars>
      </dgm:prSet>
      <dgm:spPr/>
      <dgm:t>
        <a:bodyPr/>
        <a:lstStyle/>
        <a:p>
          <a:endParaRPr lang="fr-FR"/>
        </a:p>
      </dgm:t>
    </dgm:pt>
    <dgm:pt modelId="{1348383D-C09B-49CA-9FD1-56BE8DA72633}" type="pres">
      <dgm:prSet presAssocID="{4A4A15A0-E4C1-450A-8B88-B9909AF96376}" presName="childShp" presStyleLbl="bgAccFollowNode1" presStyleIdx="3" presStyleCnt="6" custFlipHor="1" custScaleX="121354" custScaleY="61600" custLinFactY="62719" custLinFactNeighborX="-60469" custLinFactNeighborY="100000">
        <dgm:presLayoutVars>
          <dgm:bulletEnabled val="1"/>
        </dgm:presLayoutVars>
      </dgm:prSet>
      <dgm:spPr/>
      <dgm:t>
        <a:bodyPr/>
        <a:lstStyle/>
        <a:p>
          <a:endParaRPr lang="fr-FR"/>
        </a:p>
      </dgm:t>
    </dgm:pt>
    <dgm:pt modelId="{87C90BBF-DAB7-4DDB-A642-2475CED9F81A}" type="pres">
      <dgm:prSet presAssocID="{39E88933-52FD-431F-83D6-9DA81DDE1C34}" presName="spacing" presStyleCnt="0"/>
      <dgm:spPr/>
    </dgm:pt>
    <dgm:pt modelId="{41FC9070-C3FF-42F9-86D7-8C523C6247A5}" type="pres">
      <dgm:prSet presAssocID="{0F041B0B-628C-40EF-8F80-963DC499A2A2}" presName="linNode" presStyleCnt="0"/>
      <dgm:spPr/>
    </dgm:pt>
    <dgm:pt modelId="{804FD617-576E-4679-A353-3B07E9DCCFA5}" type="pres">
      <dgm:prSet presAssocID="{0F041B0B-628C-40EF-8F80-963DC499A2A2}" presName="parentShp" presStyleLbl="node1" presStyleIdx="4" presStyleCnt="6" custScaleX="48063" custScaleY="65699" custLinFactX="12031" custLinFactY="-106181" custLinFactNeighborX="100000" custLinFactNeighborY="-200000">
        <dgm:presLayoutVars>
          <dgm:bulletEnabled val="1"/>
        </dgm:presLayoutVars>
      </dgm:prSet>
      <dgm:spPr/>
      <dgm:t>
        <a:bodyPr/>
        <a:lstStyle/>
        <a:p>
          <a:endParaRPr lang="fr-FR"/>
        </a:p>
      </dgm:t>
    </dgm:pt>
    <dgm:pt modelId="{2E97DA41-02E5-4041-B90A-44956EB40186}" type="pres">
      <dgm:prSet presAssocID="{0F041B0B-628C-40EF-8F80-963DC499A2A2}" presName="childShp" presStyleLbl="bgAccFollowNode1" presStyleIdx="4" presStyleCnt="6" custFlipVert="0" custScaleY="9154" custLinFactY="-177452" custLinFactNeighborX="-27031" custLinFactNeighborY="-200000">
        <dgm:presLayoutVars>
          <dgm:bulletEnabled val="1"/>
        </dgm:presLayoutVars>
      </dgm:prSet>
      <dgm:spPr/>
    </dgm:pt>
    <dgm:pt modelId="{4E701643-126B-4F16-A5B2-E05F3C670AE6}" type="pres">
      <dgm:prSet presAssocID="{A1493590-841F-4F03-90DA-7A0080C6AABE}" presName="spacing" presStyleCnt="0"/>
      <dgm:spPr/>
    </dgm:pt>
    <dgm:pt modelId="{D8D13563-84BB-447F-AE9C-532BD7F827C9}" type="pres">
      <dgm:prSet presAssocID="{0AFC6DFA-5F0C-49BD-9DFD-49CC58919800}" presName="linNode" presStyleCnt="0"/>
      <dgm:spPr/>
    </dgm:pt>
    <dgm:pt modelId="{5D97B374-0737-475A-8858-A789C19E499D}" type="pres">
      <dgm:prSet presAssocID="{0AFC6DFA-5F0C-49BD-9DFD-49CC58919800}" presName="parentShp" presStyleLbl="node1" presStyleIdx="5" presStyleCnt="6" custScaleX="49634" custScaleY="62605" custLinFactX="28455" custLinFactY="-100000" custLinFactNeighborX="100000" custLinFactNeighborY="-120880">
        <dgm:presLayoutVars>
          <dgm:bulletEnabled val="1"/>
        </dgm:presLayoutVars>
      </dgm:prSet>
      <dgm:spPr/>
      <dgm:t>
        <a:bodyPr/>
        <a:lstStyle/>
        <a:p>
          <a:endParaRPr lang="fr-FR"/>
        </a:p>
      </dgm:t>
    </dgm:pt>
    <dgm:pt modelId="{2A042978-F838-4ED0-ABAC-53A817028C4F}" type="pres">
      <dgm:prSet presAssocID="{0AFC6DFA-5F0C-49BD-9DFD-49CC58919800}" presName="childShp" presStyleLbl="bgAccFollowNode1" presStyleIdx="5" presStyleCnt="6" custFlipHor="1" custScaleX="120852" custScaleY="85525" custLinFactY="-100000" custLinFactNeighborX="-59178" custLinFactNeighborY="-121806">
        <dgm:presLayoutVars>
          <dgm:bulletEnabled val="1"/>
        </dgm:presLayoutVars>
      </dgm:prSet>
      <dgm:spPr/>
      <dgm:t>
        <a:bodyPr/>
        <a:lstStyle/>
        <a:p>
          <a:endParaRPr lang="fr-FR"/>
        </a:p>
      </dgm:t>
    </dgm:pt>
  </dgm:ptLst>
  <dgm:cxnLst>
    <dgm:cxn modelId="{84BBC928-5389-4431-AA6B-61CE922F783C}" type="presOf" srcId="{0DC50DC8-99F8-4308-9AD2-04489B057C6B}" destId="{695712D2-94B2-4B2B-89EA-36945FB30D26}" srcOrd="0" destOrd="0" presId="urn:microsoft.com/office/officeart/2005/8/layout/vList6"/>
    <dgm:cxn modelId="{AC0BD007-FB28-4781-8B37-0C3EAF1ACAD8}" srcId="{68D6B5A8-482A-4B25-A9C3-D4EB3EE97A71}" destId="{DD41FB7F-A0A1-48E5-9959-5F6CD60381A4}" srcOrd="0" destOrd="0" parTransId="{38688B80-9CD7-4107-AFF9-A3ADFF276005}" sibTransId="{C02C070C-FE73-4648-89FC-5D2D4FB84A7C}"/>
    <dgm:cxn modelId="{912DB8A1-2009-4BA6-B159-3998D9333852}" type="presOf" srcId="{99268736-C85B-4820-ABA4-54ECD6146530}" destId="{1348383D-C09B-49CA-9FD1-56BE8DA72633}" srcOrd="0" destOrd="0" presId="urn:microsoft.com/office/officeart/2005/8/layout/vList6"/>
    <dgm:cxn modelId="{1CE18E32-778D-48F1-BA4F-A385EC013FD1}" srcId="{9BF6C9AE-9CF5-41D9-AEFC-85D39B75124E}" destId="{0F041B0B-628C-40EF-8F80-963DC499A2A2}" srcOrd="4" destOrd="0" parTransId="{38CCA94A-FB52-4F00-A2BA-868FA2DBF37D}" sibTransId="{A1493590-841F-4F03-90DA-7A0080C6AABE}"/>
    <dgm:cxn modelId="{4CF802EB-C1DD-4612-90CD-A2BADB179C3B}" type="presOf" srcId="{0AFC6DFA-5F0C-49BD-9DFD-49CC58919800}" destId="{5D97B374-0737-475A-8858-A789C19E499D}" srcOrd="0" destOrd="0" presId="urn:microsoft.com/office/officeart/2005/8/layout/vList6"/>
    <dgm:cxn modelId="{482E2045-025F-407E-9889-DD0493C92312}" type="presOf" srcId="{95A17F39-FF6B-4D2C-8110-624B04568F83}" destId="{2A042978-F838-4ED0-ABAC-53A817028C4F}" srcOrd="0" destOrd="0" presId="urn:microsoft.com/office/officeart/2005/8/layout/vList6"/>
    <dgm:cxn modelId="{D7F8F52E-7EC3-4AE8-B777-0B111E1F12E4}" srcId="{9BF6C9AE-9CF5-41D9-AEFC-85D39B75124E}" destId="{4A4A15A0-E4C1-450A-8B88-B9909AF96376}" srcOrd="3" destOrd="0" parTransId="{FD71BF1E-3AC6-49B5-B7EF-E22E70EB5098}" sibTransId="{39E88933-52FD-431F-83D6-9DA81DDE1C34}"/>
    <dgm:cxn modelId="{29D2229E-44B0-4F27-ABD2-0674472BBF36}" type="presOf" srcId="{0F041B0B-628C-40EF-8F80-963DC499A2A2}" destId="{804FD617-576E-4679-A353-3B07E9DCCFA5}" srcOrd="0" destOrd="0" presId="urn:microsoft.com/office/officeart/2005/8/layout/vList6"/>
    <dgm:cxn modelId="{552CE797-499B-4EB2-8F9D-8DF9EA0E8656}" type="presOf" srcId="{DD41FB7F-A0A1-48E5-9959-5F6CD60381A4}" destId="{203DBA44-C9AA-40BD-9EBA-0CAAC199A1A0}" srcOrd="0" destOrd="0" presId="urn:microsoft.com/office/officeart/2005/8/layout/vList6"/>
    <dgm:cxn modelId="{E2C77E91-8AF9-451A-BF86-73EDCED8B04B}" srcId="{3A09AEBE-B75D-4F85-8E6D-B9EA4DFAE931}" destId="{D2D59EB5-06A8-4DF5-A155-B9367379DFAA}" srcOrd="0" destOrd="0" parTransId="{97FB936C-9615-4297-B616-8FC1B3228136}" sibTransId="{EABEE58F-0FF0-4994-8ACC-1728C293E002}"/>
    <dgm:cxn modelId="{C1805612-B5EC-4BB1-A35C-0553CA0D63FE}" type="presOf" srcId="{4A4A15A0-E4C1-450A-8B88-B9909AF96376}" destId="{E8D027C9-E7F6-4721-BEFA-B8353450D7D5}" srcOrd="0" destOrd="0" presId="urn:microsoft.com/office/officeart/2005/8/layout/vList6"/>
    <dgm:cxn modelId="{B0EA49B9-5B47-4ACE-990A-AC9977508E00}" srcId="{9BF6C9AE-9CF5-41D9-AEFC-85D39B75124E}" destId="{DD960F17-5CBA-4E2F-B393-EA08DFD941F1}" srcOrd="1" destOrd="0" parTransId="{1E259DC2-D2E8-4BE5-B879-BC8FE4390744}" sibTransId="{B421D324-A73E-4D2B-B1E6-BDC377584540}"/>
    <dgm:cxn modelId="{A273AE41-6B95-4531-8452-2C200D36CAB6}" srcId="{0AFC6DFA-5F0C-49BD-9DFD-49CC58919800}" destId="{95A17F39-FF6B-4D2C-8110-624B04568F83}" srcOrd="0" destOrd="0" parTransId="{9182DB8A-40F7-4145-A631-F2E7451D3B41}" sibTransId="{3B66676D-766A-451F-8789-9CBE84350575}"/>
    <dgm:cxn modelId="{3EB82BD8-C433-49EA-8C30-A4E71826CA9B}" type="presOf" srcId="{9BF6C9AE-9CF5-41D9-AEFC-85D39B75124E}" destId="{7819B59E-3AC8-491A-BFB8-D61EFA32AC7C}" srcOrd="0" destOrd="0" presId="urn:microsoft.com/office/officeart/2005/8/layout/vList6"/>
    <dgm:cxn modelId="{044D8FAC-43F6-4C85-ACEA-E1241E8154A9}" type="presOf" srcId="{DD960F17-5CBA-4E2F-B393-EA08DFD941F1}" destId="{830AD4AF-0802-436B-BF6C-64FBB371BB82}" srcOrd="0" destOrd="0" presId="urn:microsoft.com/office/officeart/2005/8/layout/vList6"/>
    <dgm:cxn modelId="{ADF6159A-65C2-44A3-B085-6B1FC2827B21}" type="presOf" srcId="{68D6B5A8-482A-4B25-A9C3-D4EB3EE97A71}" destId="{C6819594-69C6-4C77-A65B-9BBA74B20888}" srcOrd="0" destOrd="0" presId="urn:microsoft.com/office/officeart/2005/8/layout/vList6"/>
    <dgm:cxn modelId="{FE80E4BE-2E56-4880-B614-75292131FCF1}" srcId="{4A4A15A0-E4C1-450A-8B88-B9909AF96376}" destId="{99268736-C85B-4820-ABA4-54ECD6146530}" srcOrd="0" destOrd="0" parTransId="{E8615968-712F-4374-8DD7-4365B826255B}" sibTransId="{5C8E134B-52F3-40A3-B94F-1CF37E3BBC2D}"/>
    <dgm:cxn modelId="{2E71B913-156F-4359-8C59-D9987290807D}" type="presOf" srcId="{3A09AEBE-B75D-4F85-8E6D-B9EA4DFAE931}" destId="{F152100E-9E42-4B92-988B-923A3096737B}" srcOrd="0" destOrd="0" presId="urn:microsoft.com/office/officeart/2005/8/layout/vList6"/>
    <dgm:cxn modelId="{13E4D148-5DB7-49AB-AD98-D22182A1ED49}" srcId="{9BF6C9AE-9CF5-41D9-AEFC-85D39B75124E}" destId="{68D6B5A8-482A-4B25-A9C3-D4EB3EE97A71}" srcOrd="2" destOrd="0" parTransId="{63865174-356F-4337-9B9C-E2EA1DD1D50C}" sibTransId="{E41F89E5-3734-4531-A384-4794BB46BA12}"/>
    <dgm:cxn modelId="{835AB17E-18C7-4CE1-AC85-4DE1004C864B}" type="presOf" srcId="{D2D59EB5-06A8-4DF5-A155-B9367379DFAA}" destId="{55F3ACD8-A119-46DD-9A72-6C7B050E6F86}" srcOrd="0" destOrd="0" presId="urn:microsoft.com/office/officeart/2005/8/layout/vList6"/>
    <dgm:cxn modelId="{267B9BBF-E9C8-43A3-BD14-DD6B498D6F04}" srcId="{DD960F17-5CBA-4E2F-B393-EA08DFD941F1}" destId="{0DC50DC8-99F8-4308-9AD2-04489B057C6B}" srcOrd="0" destOrd="0" parTransId="{EDF8B1B7-722F-4A7F-B7B8-7ED1CEC495B6}" sibTransId="{BFCE311D-40AF-4E5B-A3F1-357FCAEE9296}"/>
    <dgm:cxn modelId="{A0E751F5-0C0E-45C2-8ACC-3D2C85E533DA}" srcId="{9BF6C9AE-9CF5-41D9-AEFC-85D39B75124E}" destId="{3A09AEBE-B75D-4F85-8E6D-B9EA4DFAE931}" srcOrd="0" destOrd="0" parTransId="{23F469F7-2E77-4D2A-8A4D-0D399AB131C1}" sibTransId="{46645879-43CC-4B79-A421-B9409C4B5D84}"/>
    <dgm:cxn modelId="{B1B9C93C-BDF0-44E1-8369-E9B34375BBBC}" srcId="{9BF6C9AE-9CF5-41D9-AEFC-85D39B75124E}" destId="{0AFC6DFA-5F0C-49BD-9DFD-49CC58919800}" srcOrd="5" destOrd="0" parTransId="{07F5C0F9-473B-48FF-800A-863D8865B98A}" sibTransId="{48CDDF46-469B-4D83-8261-631257980725}"/>
    <dgm:cxn modelId="{69557BB8-C8E1-47BF-BC3C-B500806771CD}" type="presParOf" srcId="{7819B59E-3AC8-491A-BFB8-D61EFA32AC7C}" destId="{E33C52F2-98E4-412E-A3C4-F37922EDC697}" srcOrd="0" destOrd="0" presId="urn:microsoft.com/office/officeart/2005/8/layout/vList6"/>
    <dgm:cxn modelId="{44A9E5AB-FDBF-4111-B5CA-23BE44796F26}" type="presParOf" srcId="{E33C52F2-98E4-412E-A3C4-F37922EDC697}" destId="{F152100E-9E42-4B92-988B-923A3096737B}" srcOrd="0" destOrd="0" presId="urn:microsoft.com/office/officeart/2005/8/layout/vList6"/>
    <dgm:cxn modelId="{901FA544-A38F-4ED0-A30E-1FA985718A10}" type="presParOf" srcId="{E33C52F2-98E4-412E-A3C4-F37922EDC697}" destId="{55F3ACD8-A119-46DD-9A72-6C7B050E6F86}" srcOrd="1" destOrd="0" presId="urn:microsoft.com/office/officeart/2005/8/layout/vList6"/>
    <dgm:cxn modelId="{1C0FF5E8-58AE-466F-A9D2-851E2CFCC946}" type="presParOf" srcId="{7819B59E-3AC8-491A-BFB8-D61EFA32AC7C}" destId="{77134A52-8F6A-4AE5-B6CB-73327DF6E49C}" srcOrd="1" destOrd="0" presId="urn:microsoft.com/office/officeart/2005/8/layout/vList6"/>
    <dgm:cxn modelId="{1459A599-E835-4684-A607-7E53FC481483}" type="presParOf" srcId="{7819B59E-3AC8-491A-BFB8-D61EFA32AC7C}" destId="{35BFB034-5BD0-490C-B2D6-527B7B782CCF}" srcOrd="2" destOrd="0" presId="urn:microsoft.com/office/officeart/2005/8/layout/vList6"/>
    <dgm:cxn modelId="{E51ED839-9C26-4C3A-A24C-97EE0DF49EDC}" type="presParOf" srcId="{35BFB034-5BD0-490C-B2D6-527B7B782CCF}" destId="{830AD4AF-0802-436B-BF6C-64FBB371BB82}" srcOrd="0" destOrd="0" presId="urn:microsoft.com/office/officeart/2005/8/layout/vList6"/>
    <dgm:cxn modelId="{F403F527-E672-4040-BFC5-08A94A15F510}" type="presParOf" srcId="{35BFB034-5BD0-490C-B2D6-527B7B782CCF}" destId="{695712D2-94B2-4B2B-89EA-36945FB30D26}" srcOrd="1" destOrd="0" presId="urn:microsoft.com/office/officeart/2005/8/layout/vList6"/>
    <dgm:cxn modelId="{A2FF6D77-889C-450D-BD69-A5BC728F53F6}" type="presParOf" srcId="{7819B59E-3AC8-491A-BFB8-D61EFA32AC7C}" destId="{1245E834-BC18-4ACF-B089-916FC33FBB88}" srcOrd="3" destOrd="0" presId="urn:microsoft.com/office/officeart/2005/8/layout/vList6"/>
    <dgm:cxn modelId="{F087022B-6524-4BB4-860F-626AB4932496}" type="presParOf" srcId="{7819B59E-3AC8-491A-BFB8-D61EFA32AC7C}" destId="{BA168CC4-E0A9-4ADE-9785-CBEBE09BDAE3}" srcOrd="4" destOrd="0" presId="urn:microsoft.com/office/officeart/2005/8/layout/vList6"/>
    <dgm:cxn modelId="{16B83744-8191-4CED-B0E3-A7076F30E056}" type="presParOf" srcId="{BA168CC4-E0A9-4ADE-9785-CBEBE09BDAE3}" destId="{C6819594-69C6-4C77-A65B-9BBA74B20888}" srcOrd="0" destOrd="0" presId="urn:microsoft.com/office/officeart/2005/8/layout/vList6"/>
    <dgm:cxn modelId="{95A0703D-6630-496C-87E8-0B7CD1F3B4A5}" type="presParOf" srcId="{BA168CC4-E0A9-4ADE-9785-CBEBE09BDAE3}" destId="{203DBA44-C9AA-40BD-9EBA-0CAAC199A1A0}" srcOrd="1" destOrd="0" presId="urn:microsoft.com/office/officeart/2005/8/layout/vList6"/>
    <dgm:cxn modelId="{708E1879-DD7D-4783-B926-94A4A201A0C4}" type="presParOf" srcId="{7819B59E-3AC8-491A-BFB8-D61EFA32AC7C}" destId="{392E4406-A75A-4BC3-B05E-61C7078C330C}" srcOrd="5" destOrd="0" presId="urn:microsoft.com/office/officeart/2005/8/layout/vList6"/>
    <dgm:cxn modelId="{071A93E6-EEE4-4496-B782-CE02462B8E21}" type="presParOf" srcId="{7819B59E-3AC8-491A-BFB8-D61EFA32AC7C}" destId="{70D684B6-BB4B-4D85-ACC9-76344F2668F6}" srcOrd="6" destOrd="0" presId="urn:microsoft.com/office/officeart/2005/8/layout/vList6"/>
    <dgm:cxn modelId="{DE916CB8-6E3F-4FE7-B4D0-1284DD4B68B9}" type="presParOf" srcId="{70D684B6-BB4B-4D85-ACC9-76344F2668F6}" destId="{E8D027C9-E7F6-4721-BEFA-B8353450D7D5}" srcOrd="0" destOrd="0" presId="urn:microsoft.com/office/officeart/2005/8/layout/vList6"/>
    <dgm:cxn modelId="{A650CB80-F5B9-45B9-AD4A-2703CECEE4EA}" type="presParOf" srcId="{70D684B6-BB4B-4D85-ACC9-76344F2668F6}" destId="{1348383D-C09B-49CA-9FD1-56BE8DA72633}" srcOrd="1" destOrd="0" presId="urn:microsoft.com/office/officeart/2005/8/layout/vList6"/>
    <dgm:cxn modelId="{0C704032-1864-442A-94A6-824120AB271C}" type="presParOf" srcId="{7819B59E-3AC8-491A-BFB8-D61EFA32AC7C}" destId="{87C90BBF-DAB7-4DDB-A642-2475CED9F81A}" srcOrd="7" destOrd="0" presId="urn:microsoft.com/office/officeart/2005/8/layout/vList6"/>
    <dgm:cxn modelId="{0AF0070A-2877-4B8D-8A95-2F1C3AC32454}" type="presParOf" srcId="{7819B59E-3AC8-491A-BFB8-D61EFA32AC7C}" destId="{41FC9070-C3FF-42F9-86D7-8C523C6247A5}" srcOrd="8" destOrd="0" presId="urn:microsoft.com/office/officeart/2005/8/layout/vList6"/>
    <dgm:cxn modelId="{EAF5D5D2-E469-4831-86BA-1DC7965D4F7B}" type="presParOf" srcId="{41FC9070-C3FF-42F9-86D7-8C523C6247A5}" destId="{804FD617-576E-4679-A353-3B07E9DCCFA5}" srcOrd="0" destOrd="0" presId="urn:microsoft.com/office/officeart/2005/8/layout/vList6"/>
    <dgm:cxn modelId="{9C49BDBC-C1E7-4ED4-BDF4-0F58D742F0FA}" type="presParOf" srcId="{41FC9070-C3FF-42F9-86D7-8C523C6247A5}" destId="{2E97DA41-02E5-4041-B90A-44956EB40186}" srcOrd="1" destOrd="0" presId="urn:microsoft.com/office/officeart/2005/8/layout/vList6"/>
    <dgm:cxn modelId="{BA685DC8-FF37-47AF-9D0D-99AAA01DCF83}" type="presParOf" srcId="{7819B59E-3AC8-491A-BFB8-D61EFA32AC7C}" destId="{4E701643-126B-4F16-A5B2-E05F3C670AE6}" srcOrd="9" destOrd="0" presId="urn:microsoft.com/office/officeart/2005/8/layout/vList6"/>
    <dgm:cxn modelId="{B3F5AA01-096D-49FD-A1A5-268A2970029C}" type="presParOf" srcId="{7819B59E-3AC8-491A-BFB8-D61EFA32AC7C}" destId="{D8D13563-84BB-447F-AE9C-532BD7F827C9}" srcOrd="10" destOrd="0" presId="urn:microsoft.com/office/officeart/2005/8/layout/vList6"/>
    <dgm:cxn modelId="{B1F221E0-F008-4A30-AB9F-12469AFD6E21}" type="presParOf" srcId="{D8D13563-84BB-447F-AE9C-532BD7F827C9}" destId="{5D97B374-0737-475A-8858-A789C19E499D}" srcOrd="0" destOrd="0" presId="urn:microsoft.com/office/officeart/2005/8/layout/vList6"/>
    <dgm:cxn modelId="{D16F5933-8E3D-42A9-BD9B-7BAA1C0F9CFD}" type="presParOf" srcId="{D8D13563-84BB-447F-AE9C-532BD7F827C9}" destId="{2A042978-F838-4ED0-ABAC-53A817028C4F}" srcOrd="1" destOrd="0" presId="urn:microsoft.com/office/officeart/2005/8/layout/vList6"/>
  </dgm:cxnLst>
  <dgm:bg>
    <a:solidFill>
      <a:schemeClr val="accent4">
        <a:lumMod val="20000"/>
        <a:lumOff val="8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E26273B-784D-456E-B39E-4D179EB5B82B}" type="doc">
      <dgm:prSet loTypeId="urn:microsoft.com/office/officeart/2005/8/layout/chevron2" loCatId="list" qsTypeId="urn:microsoft.com/office/officeart/2005/8/quickstyle/simple1" qsCatId="simple" csTypeId="urn:microsoft.com/office/officeart/2005/8/colors/colorful1#11" csCatId="colorful" phldr="1"/>
      <dgm:spPr/>
      <dgm:t>
        <a:bodyPr/>
        <a:lstStyle/>
        <a:p>
          <a:endParaRPr lang="fr-FR"/>
        </a:p>
      </dgm:t>
    </dgm:pt>
    <dgm:pt modelId="{6B4C31D9-8B18-43AD-9B5A-8383A2A085A1}">
      <dgm:prSet phldrT="[Texte]"/>
      <dgm:spPr/>
      <dgm:t>
        <a:bodyPr/>
        <a:lstStyle/>
        <a:p>
          <a:endParaRPr lang="fr-FR" dirty="0"/>
        </a:p>
      </dgm:t>
    </dgm:pt>
    <dgm:pt modelId="{9D3807C5-E146-41EC-B8EA-C887CF5DE6BA}" type="parTrans" cxnId="{39204FF0-9E96-41A6-8DEA-41A484666E2C}">
      <dgm:prSet/>
      <dgm:spPr/>
      <dgm:t>
        <a:bodyPr/>
        <a:lstStyle/>
        <a:p>
          <a:endParaRPr lang="fr-FR"/>
        </a:p>
      </dgm:t>
    </dgm:pt>
    <dgm:pt modelId="{6F395123-6B15-47B2-8EAE-8BD7E3ABDD29}" type="sibTrans" cxnId="{39204FF0-9E96-41A6-8DEA-41A484666E2C}">
      <dgm:prSet/>
      <dgm:spPr/>
      <dgm:t>
        <a:bodyPr/>
        <a:lstStyle/>
        <a:p>
          <a:endParaRPr lang="fr-FR"/>
        </a:p>
      </dgm:t>
    </dgm:pt>
    <dgm:pt modelId="{CA00B20D-6C0A-41C3-BFB2-D0A1B51A7675}">
      <dgm:prSet phldrT="[Texte]" custT="1"/>
      <dgm:spPr/>
      <dgm:t>
        <a:bodyPr/>
        <a:lstStyle/>
        <a:p>
          <a:pPr rtl="1"/>
          <a:endParaRPr lang="fr-FR" sz="1600" b="1" dirty="0"/>
        </a:p>
      </dgm:t>
    </dgm:pt>
    <dgm:pt modelId="{CC53A6CA-C151-4DE3-93FB-77734BF6A2AE}" type="parTrans" cxnId="{43D7F9ED-1CB1-44A9-B7B0-B9DBCE92E87E}">
      <dgm:prSet/>
      <dgm:spPr/>
      <dgm:t>
        <a:bodyPr/>
        <a:lstStyle/>
        <a:p>
          <a:endParaRPr lang="fr-FR"/>
        </a:p>
      </dgm:t>
    </dgm:pt>
    <dgm:pt modelId="{208E574E-BD93-4BFA-A003-50322AFDFAF2}" type="sibTrans" cxnId="{43D7F9ED-1CB1-44A9-B7B0-B9DBCE92E87E}">
      <dgm:prSet/>
      <dgm:spPr/>
      <dgm:t>
        <a:bodyPr/>
        <a:lstStyle/>
        <a:p>
          <a:endParaRPr lang="fr-FR"/>
        </a:p>
      </dgm:t>
    </dgm:pt>
    <dgm:pt modelId="{6055FA31-885E-43B4-B348-8247FE5F3A10}">
      <dgm:prSet custT="1"/>
      <dgm:spPr/>
      <dgm:t>
        <a:bodyPr/>
        <a:lstStyle/>
        <a:p>
          <a:pPr rtl="1"/>
          <a:r>
            <a:rPr lang="ar-DZ" sz="1600" b="0" dirty="0" smtClean="0"/>
            <a:t>شعب وميادين التكوين المضمونة في مؤسسات التعليم العالي العمومية</a:t>
          </a:r>
          <a:endParaRPr lang="fr-FR" sz="1600" b="0" dirty="0"/>
        </a:p>
      </dgm:t>
    </dgm:pt>
    <dgm:pt modelId="{3B105B47-C06F-4981-BDE4-98969AF928F5}" type="parTrans" cxnId="{52BDF8DD-390B-4643-B849-D990C001C822}">
      <dgm:prSet/>
      <dgm:spPr/>
      <dgm:t>
        <a:bodyPr/>
        <a:lstStyle/>
        <a:p>
          <a:endParaRPr lang="fr-FR"/>
        </a:p>
      </dgm:t>
    </dgm:pt>
    <dgm:pt modelId="{EF4D6A75-1B43-4A44-837A-1CEC70B4CE10}" type="sibTrans" cxnId="{52BDF8DD-390B-4643-B849-D990C001C822}">
      <dgm:prSet/>
      <dgm:spPr/>
      <dgm:t>
        <a:bodyPr/>
        <a:lstStyle/>
        <a:p>
          <a:endParaRPr lang="fr-FR"/>
        </a:p>
      </dgm:t>
    </dgm:pt>
    <dgm:pt modelId="{DC51D7B3-C58E-4BAA-9402-3A189884B30A}">
      <dgm:prSet phldrT="[Texte]"/>
      <dgm:spPr/>
      <dgm:t>
        <a:bodyPr/>
        <a:lstStyle/>
        <a:p>
          <a:endParaRPr lang="fr-FR" dirty="0"/>
        </a:p>
      </dgm:t>
    </dgm:pt>
    <dgm:pt modelId="{8721FA8B-C8CF-435C-982D-38FED53665BE}" type="parTrans" cxnId="{E8D62C45-6099-44B7-A22A-830895467725}">
      <dgm:prSet/>
      <dgm:spPr/>
      <dgm:t>
        <a:bodyPr/>
        <a:lstStyle/>
        <a:p>
          <a:endParaRPr lang="fr-FR"/>
        </a:p>
      </dgm:t>
    </dgm:pt>
    <dgm:pt modelId="{79EFFDA1-40DA-4A99-807F-077848CCEC30}" type="sibTrans" cxnId="{E8D62C45-6099-44B7-A22A-830895467725}">
      <dgm:prSet/>
      <dgm:spPr/>
      <dgm:t>
        <a:bodyPr/>
        <a:lstStyle/>
        <a:p>
          <a:endParaRPr lang="fr-FR"/>
        </a:p>
      </dgm:t>
    </dgm:pt>
    <dgm:pt modelId="{852FD916-84A2-4615-96A2-227AEC060EA2}">
      <dgm:prSet custT="1"/>
      <dgm:spPr/>
      <dgm:t>
        <a:bodyPr/>
        <a:lstStyle/>
        <a:p>
          <a:pPr rtl="1"/>
          <a:r>
            <a:rPr lang="ar-DZ" sz="1600" b="0" dirty="0" smtClean="0"/>
            <a:t>إجراءات التسجيل في مؤسسات التعليم العالي لحاملي شهادة البكالوريا الخاصة (ثانوية بوعمامة)</a:t>
          </a:r>
          <a:endParaRPr lang="fr-FR" sz="1600" b="0" dirty="0"/>
        </a:p>
      </dgm:t>
    </dgm:pt>
    <dgm:pt modelId="{1AA59431-EBD7-40B7-ABE6-0979FFE428E7}" type="parTrans" cxnId="{78595163-E5EA-4B4E-9749-5F71B0BB85F5}">
      <dgm:prSet/>
      <dgm:spPr/>
      <dgm:t>
        <a:bodyPr/>
        <a:lstStyle/>
        <a:p>
          <a:endParaRPr lang="fr-FR"/>
        </a:p>
      </dgm:t>
    </dgm:pt>
    <dgm:pt modelId="{CADBBA67-5E82-48ED-B514-F1B849A7E479}" type="sibTrans" cxnId="{78595163-E5EA-4B4E-9749-5F71B0BB85F5}">
      <dgm:prSet/>
      <dgm:spPr/>
      <dgm:t>
        <a:bodyPr/>
        <a:lstStyle/>
        <a:p>
          <a:endParaRPr lang="fr-FR"/>
        </a:p>
      </dgm:t>
    </dgm:pt>
    <dgm:pt modelId="{836733DC-FF06-4B6E-B04D-597A0D40D75E}">
      <dgm:prSet custT="1"/>
      <dgm:spPr/>
      <dgm:t>
        <a:bodyPr/>
        <a:lstStyle/>
        <a:p>
          <a:pPr rtl="1"/>
          <a:r>
            <a:rPr lang="ar-DZ" sz="1600" b="0" dirty="0" smtClean="0"/>
            <a:t>إجراءات طلب المعادلة والتسجيل في مـؤسسـات التعليم العالي لحاملي شهادة بكالوريا أجنبية</a:t>
          </a:r>
          <a:endParaRPr lang="fr-FR" sz="1600" b="0" dirty="0"/>
        </a:p>
      </dgm:t>
    </dgm:pt>
    <dgm:pt modelId="{006F1DBD-3C2A-44E0-AA77-2E141738736D}" type="parTrans" cxnId="{5EFE15E9-BAF0-4FC0-8FD3-77FD1777AFCD}">
      <dgm:prSet/>
      <dgm:spPr/>
      <dgm:t>
        <a:bodyPr/>
        <a:lstStyle/>
        <a:p>
          <a:endParaRPr lang="fr-FR"/>
        </a:p>
      </dgm:t>
    </dgm:pt>
    <dgm:pt modelId="{310319BD-58F0-4AC5-9DB4-AAACB289EC30}" type="sibTrans" cxnId="{5EFE15E9-BAF0-4FC0-8FD3-77FD1777AFCD}">
      <dgm:prSet/>
      <dgm:spPr/>
      <dgm:t>
        <a:bodyPr/>
        <a:lstStyle/>
        <a:p>
          <a:endParaRPr lang="fr-FR"/>
        </a:p>
      </dgm:t>
    </dgm:pt>
    <dgm:pt modelId="{FBC15EC0-CD71-4F81-9F1D-8B2ABD86A8BE}">
      <dgm:prSet phldrT="[Texte]"/>
      <dgm:spPr/>
      <dgm:t>
        <a:bodyPr/>
        <a:lstStyle/>
        <a:p>
          <a:endParaRPr lang="fr-FR" dirty="0">
            <a:solidFill>
              <a:schemeClr val="bg1"/>
            </a:solidFill>
          </a:endParaRPr>
        </a:p>
      </dgm:t>
    </dgm:pt>
    <dgm:pt modelId="{A3FD6178-2F99-4EE0-9415-CBB4135B5A4B}" type="sibTrans" cxnId="{E4E0C8DA-9263-4541-BC61-027D14390A48}">
      <dgm:prSet/>
      <dgm:spPr/>
      <dgm:t>
        <a:bodyPr/>
        <a:lstStyle/>
        <a:p>
          <a:endParaRPr lang="fr-FR"/>
        </a:p>
      </dgm:t>
    </dgm:pt>
    <dgm:pt modelId="{B2C5F13C-761D-47D9-8896-06AE5C9CD225}" type="parTrans" cxnId="{E4E0C8DA-9263-4541-BC61-027D14390A48}">
      <dgm:prSet/>
      <dgm:spPr/>
      <dgm:t>
        <a:bodyPr/>
        <a:lstStyle/>
        <a:p>
          <a:endParaRPr lang="fr-FR"/>
        </a:p>
      </dgm:t>
    </dgm:pt>
    <dgm:pt modelId="{0EDE7EB7-479D-4EE2-A9A5-DAD60D2EF8F5}">
      <dgm:prSet phldrT="[Texte]"/>
      <dgm:spPr/>
      <dgm:t>
        <a:bodyPr/>
        <a:lstStyle/>
        <a:p>
          <a:r>
            <a:rPr lang="fr-FR" smtClean="0"/>
            <a:t>  </a:t>
          </a:r>
          <a:endParaRPr lang="fr-FR" dirty="0"/>
        </a:p>
      </dgm:t>
    </dgm:pt>
    <dgm:pt modelId="{6CF09CC9-4781-4911-ABB1-66E5C094CB99}" type="sibTrans" cxnId="{662D4F11-073A-4A3E-A5DB-A615EF6C8FCE}">
      <dgm:prSet/>
      <dgm:spPr/>
      <dgm:t>
        <a:bodyPr/>
        <a:lstStyle/>
        <a:p>
          <a:endParaRPr lang="fr-FR"/>
        </a:p>
      </dgm:t>
    </dgm:pt>
    <dgm:pt modelId="{CEEAE2D9-2E19-489A-8A20-25D8C00B80E2}" type="parTrans" cxnId="{662D4F11-073A-4A3E-A5DB-A615EF6C8FCE}">
      <dgm:prSet/>
      <dgm:spPr/>
      <dgm:t>
        <a:bodyPr/>
        <a:lstStyle/>
        <a:p>
          <a:endParaRPr lang="fr-FR"/>
        </a:p>
      </dgm:t>
    </dgm:pt>
    <dgm:pt modelId="{82A5811C-714C-4F5C-BE79-CE5ACE6730A6}">
      <dgm:prSet custT="1"/>
      <dgm:spPr/>
      <dgm:t>
        <a:bodyPr/>
        <a:lstStyle/>
        <a:p>
          <a:endParaRPr lang="fr-FR" sz="1200" dirty="0"/>
        </a:p>
      </dgm:t>
    </dgm:pt>
    <dgm:pt modelId="{F7CDAE0D-BC9B-42D1-BE5A-2C766AE9858C}" type="parTrans" cxnId="{2EC9FF97-0582-4418-9C52-5038EE07C75C}">
      <dgm:prSet/>
      <dgm:spPr/>
      <dgm:t>
        <a:bodyPr/>
        <a:lstStyle/>
        <a:p>
          <a:endParaRPr lang="fr-FR"/>
        </a:p>
      </dgm:t>
    </dgm:pt>
    <dgm:pt modelId="{AB77E433-D347-4710-8524-74C66289524E}" type="sibTrans" cxnId="{2EC9FF97-0582-4418-9C52-5038EE07C75C}">
      <dgm:prSet/>
      <dgm:spPr/>
      <dgm:t>
        <a:bodyPr/>
        <a:lstStyle/>
        <a:p>
          <a:endParaRPr lang="fr-FR"/>
        </a:p>
      </dgm:t>
    </dgm:pt>
    <dgm:pt modelId="{26CE3153-2ADB-485A-A5CB-A0253B7ADDF5}">
      <dgm:prSet custT="1"/>
      <dgm:spPr/>
      <dgm:t>
        <a:bodyPr/>
        <a:lstStyle/>
        <a:p>
          <a:pPr rtl="1"/>
          <a:endParaRPr lang="fr-FR" sz="1600" b="1" dirty="0"/>
        </a:p>
      </dgm:t>
    </dgm:pt>
    <dgm:pt modelId="{DA4C2A75-94B2-4042-9790-FFD347D1BC2D}" type="parTrans" cxnId="{68424F93-3416-4C2F-A2AA-60824F9BD4F1}">
      <dgm:prSet/>
      <dgm:spPr/>
      <dgm:t>
        <a:bodyPr/>
        <a:lstStyle/>
        <a:p>
          <a:endParaRPr lang="fr-FR"/>
        </a:p>
      </dgm:t>
    </dgm:pt>
    <dgm:pt modelId="{4DAF229F-2903-45AD-A68C-5116074C4F4B}" type="sibTrans" cxnId="{68424F93-3416-4C2F-A2AA-60824F9BD4F1}">
      <dgm:prSet/>
      <dgm:spPr/>
      <dgm:t>
        <a:bodyPr/>
        <a:lstStyle/>
        <a:p>
          <a:endParaRPr lang="fr-FR"/>
        </a:p>
      </dgm:t>
    </dgm:pt>
    <dgm:pt modelId="{4A843830-53D3-4963-967D-BF78097B6C15}">
      <dgm:prSet custT="1"/>
      <dgm:spPr/>
      <dgm:t>
        <a:bodyPr/>
        <a:lstStyle/>
        <a:p>
          <a:pPr rtl="1"/>
          <a:r>
            <a:rPr lang="ar-DZ" sz="1600" b="0" dirty="0" smtClean="0"/>
            <a:t>إجراءات التسجيل الأولي والتوجيه عبر الخط والتسجيل النهائي ورزنامتها</a:t>
          </a:r>
          <a:endParaRPr lang="ar-DZ" sz="1600" b="0" dirty="0"/>
        </a:p>
      </dgm:t>
    </dgm:pt>
    <dgm:pt modelId="{DCEAA8CD-2DC2-4B21-86DE-2688F1301291}" type="parTrans" cxnId="{162DFB30-8361-4FA0-9653-25415D48F62E}">
      <dgm:prSet/>
      <dgm:spPr/>
      <dgm:t>
        <a:bodyPr/>
        <a:lstStyle/>
        <a:p>
          <a:endParaRPr lang="fr-FR"/>
        </a:p>
      </dgm:t>
    </dgm:pt>
    <dgm:pt modelId="{3D528AC5-5792-439B-A69A-A6ACB5016CD8}" type="sibTrans" cxnId="{162DFB30-8361-4FA0-9653-25415D48F62E}">
      <dgm:prSet/>
      <dgm:spPr/>
      <dgm:t>
        <a:bodyPr/>
        <a:lstStyle/>
        <a:p>
          <a:endParaRPr lang="fr-FR"/>
        </a:p>
      </dgm:t>
    </dgm:pt>
    <dgm:pt modelId="{543514FC-820E-43B6-8A96-7A5B0B418F73}">
      <dgm:prSet custT="1"/>
      <dgm:spPr/>
      <dgm:t>
        <a:bodyPr/>
        <a:lstStyle/>
        <a:p>
          <a:pPr rtl="1"/>
          <a:endParaRPr lang="fr-FR" sz="1600" b="1" dirty="0"/>
        </a:p>
      </dgm:t>
    </dgm:pt>
    <dgm:pt modelId="{B9AF638D-887D-40E5-BED8-A37EC88B4E03}" type="parTrans" cxnId="{703D3519-64FA-4316-A712-AF4E82DD60D5}">
      <dgm:prSet/>
      <dgm:spPr/>
      <dgm:t>
        <a:bodyPr/>
        <a:lstStyle/>
        <a:p>
          <a:endParaRPr lang="fr-FR"/>
        </a:p>
      </dgm:t>
    </dgm:pt>
    <dgm:pt modelId="{F31E08D8-FBA5-46BB-8AB1-A4379D225F4E}" type="sibTrans" cxnId="{703D3519-64FA-4316-A712-AF4E82DD60D5}">
      <dgm:prSet/>
      <dgm:spPr/>
      <dgm:t>
        <a:bodyPr/>
        <a:lstStyle/>
        <a:p>
          <a:endParaRPr lang="fr-FR"/>
        </a:p>
      </dgm:t>
    </dgm:pt>
    <dgm:pt modelId="{E87297F3-3DCD-4736-930C-10F13539BED1}">
      <dgm:prSet custT="1"/>
      <dgm:spPr/>
      <dgm:t>
        <a:bodyPr/>
        <a:lstStyle/>
        <a:p>
          <a:pPr rtl="1"/>
          <a:r>
            <a:rPr lang="ar-DZ" sz="1600" b="0" dirty="0" smtClean="0"/>
            <a:t>التكوينات التي تضمنها مؤسسات التكوين العالي التابعة لدوائر وزارية أخرى و مؤسسات التكوين العالي الخاصة المعتمدة من طرف وزارة التعليم العالي والبحث العلمي</a:t>
          </a:r>
          <a:endParaRPr lang="ar-DZ" sz="1600" b="0" dirty="0"/>
        </a:p>
      </dgm:t>
    </dgm:pt>
    <dgm:pt modelId="{2E9E996A-8785-4134-AB2D-3E1BC18937D7}" type="parTrans" cxnId="{5CE54F5B-7CFD-40DC-897E-1BE30E700761}">
      <dgm:prSet/>
      <dgm:spPr/>
      <dgm:t>
        <a:bodyPr/>
        <a:lstStyle/>
        <a:p>
          <a:endParaRPr lang="fr-FR"/>
        </a:p>
      </dgm:t>
    </dgm:pt>
    <dgm:pt modelId="{38B3A15A-FC1E-414B-BC4E-8FB3B2FE0EA8}" type="sibTrans" cxnId="{5CE54F5B-7CFD-40DC-897E-1BE30E700761}">
      <dgm:prSet/>
      <dgm:spPr/>
      <dgm:t>
        <a:bodyPr/>
        <a:lstStyle/>
        <a:p>
          <a:endParaRPr lang="fr-FR"/>
        </a:p>
      </dgm:t>
    </dgm:pt>
    <dgm:pt modelId="{9E9F63D7-D64C-4ECA-ADA9-746A517B5ABA}">
      <dgm:prSet phldrT="[Texte]" custT="1"/>
      <dgm:spPr/>
      <dgm:t>
        <a:bodyPr/>
        <a:lstStyle/>
        <a:p>
          <a:pPr rtl="1"/>
          <a:endParaRPr lang="fr-FR" sz="1600" b="1" dirty="0"/>
        </a:p>
      </dgm:t>
    </dgm:pt>
    <dgm:pt modelId="{E7D1B341-3C7A-479E-9913-D5C169A47222}" type="parTrans" cxnId="{EC3DE1DF-6528-4128-B363-66019C23D96E}">
      <dgm:prSet/>
      <dgm:spPr/>
      <dgm:t>
        <a:bodyPr/>
        <a:lstStyle/>
        <a:p>
          <a:endParaRPr lang="fr-FR"/>
        </a:p>
      </dgm:t>
    </dgm:pt>
    <dgm:pt modelId="{92CEF9EA-048B-429C-BDD2-A5ED82E9AF9B}" type="sibTrans" cxnId="{EC3DE1DF-6528-4128-B363-66019C23D96E}">
      <dgm:prSet/>
      <dgm:spPr/>
      <dgm:t>
        <a:bodyPr/>
        <a:lstStyle/>
        <a:p>
          <a:endParaRPr lang="fr-FR"/>
        </a:p>
      </dgm:t>
    </dgm:pt>
    <dgm:pt modelId="{60DF2B4B-56DD-4804-9920-448014806F2D}">
      <dgm:prSet phldrT="[Texte]"/>
      <dgm:spPr/>
      <dgm:t>
        <a:bodyPr/>
        <a:lstStyle/>
        <a:p>
          <a:endParaRPr lang="fr-FR" dirty="0"/>
        </a:p>
      </dgm:t>
    </dgm:pt>
    <dgm:pt modelId="{6539DB4D-1976-4FDA-B673-31BCD1409AFD}" type="sibTrans" cxnId="{64EF1817-3FAE-469E-8967-13F3739A70DF}">
      <dgm:prSet/>
      <dgm:spPr/>
      <dgm:t>
        <a:bodyPr/>
        <a:lstStyle/>
        <a:p>
          <a:endParaRPr lang="fr-FR"/>
        </a:p>
      </dgm:t>
    </dgm:pt>
    <dgm:pt modelId="{CCAEC915-31F5-413E-BBFE-EAE5CAB3F619}" type="parTrans" cxnId="{64EF1817-3FAE-469E-8967-13F3739A70DF}">
      <dgm:prSet/>
      <dgm:spPr/>
      <dgm:t>
        <a:bodyPr/>
        <a:lstStyle/>
        <a:p>
          <a:endParaRPr lang="fr-FR"/>
        </a:p>
      </dgm:t>
    </dgm:pt>
    <dgm:pt modelId="{C9E7876D-832B-42D1-A262-D430344E80BF}">
      <dgm:prSet phldrT="[Texte]" custT="1"/>
      <dgm:spPr/>
      <dgm:t>
        <a:bodyPr/>
        <a:lstStyle/>
        <a:p>
          <a:pPr rtl="1"/>
          <a:r>
            <a:rPr lang="ar-DZ" sz="1600" b="0" dirty="0" smtClean="0"/>
            <a:t>شــروط الالتحــاق  بمؤســسات التعليــم العــالي</a:t>
          </a:r>
          <a:endParaRPr lang="fr-FR" sz="1600" b="0" dirty="0"/>
        </a:p>
      </dgm:t>
    </dgm:pt>
    <dgm:pt modelId="{69E351CD-E8D6-4644-876A-9BA6E7973BC2}" type="sibTrans" cxnId="{BD0EE973-B7CC-49B5-88F8-1AAEED3C6154}">
      <dgm:prSet/>
      <dgm:spPr/>
      <dgm:t>
        <a:bodyPr/>
        <a:lstStyle/>
        <a:p>
          <a:endParaRPr lang="fr-FR"/>
        </a:p>
      </dgm:t>
    </dgm:pt>
    <dgm:pt modelId="{5E0CB2EC-F620-47A3-AAB1-AB56C622DC88}" type="parTrans" cxnId="{BD0EE973-B7CC-49B5-88F8-1AAEED3C6154}">
      <dgm:prSet/>
      <dgm:spPr/>
      <dgm:t>
        <a:bodyPr/>
        <a:lstStyle/>
        <a:p>
          <a:endParaRPr lang="fr-FR"/>
        </a:p>
      </dgm:t>
    </dgm:pt>
    <dgm:pt modelId="{5F701833-FEB8-4BCF-B1DF-9D49A975F1ED}">
      <dgm:prSet/>
      <dgm:spPr/>
      <dgm:t>
        <a:bodyPr/>
        <a:lstStyle/>
        <a:p>
          <a:endParaRPr lang="fr-FR"/>
        </a:p>
      </dgm:t>
    </dgm:pt>
    <dgm:pt modelId="{FC05832A-6108-4F87-B513-E9D70AFD3E50}" type="parTrans" cxnId="{13A69EAF-19AC-473D-8EFA-1C8BBCEFE705}">
      <dgm:prSet/>
      <dgm:spPr/>
      <dgm:t>
        <a:bodyPr/>
        <a:lstStyle/>
        <a:p>
          <a:endParaRPr lang="fr-FR"/>
        </a:p>
      </dgm:t>
    </dgm:pt>
    <dgm:pt modelId="{2476F88A-0718-4CA5-B209-DEBAD851B12D}" type="sibTrans" cxnId="{13A69EAF-19AC-473D-8EFA-1C8BBCEFE705}">
      <dgm:prSet/>
      <dgm:spPr/>
      <dgm:t>
        <a:bodyPr/>
        <a:lstStyle/>
        <a:p>
          <a:endParaRPr lang="fr-FR"/>
        </a:p>
      </dgm:t>
    </dgm:pt>
    <dgm:pt modelId="{209B90D1-E92C-4AD1-B93E-CCCE2140CC35}">
      <dgm:prSet custT="1"/>
      <dgm:spPr/>
      <dgm:t>
        <a:bodyPr/>
        <a:lstStyle/>
        <a:p>
          <a:pPr rtl="1"/>
          <a:r>
            <a:rPr lang="ar-DZ" sz="1600" b="0" smtClean="0"/>
            <a:t>كما يصدر منشور وزاري يكمل ويتمم هذا المنشور يحدد الحالات الخاصة المتعلقة بتسجيل حاملي شهادة البكالوريا الجدد، وتحديد ورزنامتها وكيفيات معالجتها</a:t>
          </a:r>
          <a:endParaRPr lang="fr-FR" sz="1600" b="0" dirty="0"/>
        </a:p>
      </dgm:t>
    </dgm:pt>
    <dgm:pt modelId="{E2A205C8-3F53-4F57-A7C2-283944CB7966}" type="parTrans" cxnId="{51065DF5-0821-4C4E-AB84-26C983F43CB6}">
      <dgm:prSet/>
      <dgm:spPr/>
      <dgm:t>
        <a:bodyPr/>
        <a:lstStyle/>
        <a:p>
          <a:endParaRPr lang="fr-FR"/>
        </a:p>
      </dgm:t>
    </dgm:pt>
    <dgm:pt modelId="{D3996E33-4B46-48E2-B801-F5E679C9B608}" type="sibTrans" cxnId="{51065DF5-0821-4C4E-AB84-26C983F43CB6}">
      <dgm:prSet/>
      <dgm:spPr/>
      <dgm:t>
        <a:bodyPr/>
        <a:lstStyle/>
        <a:p>
          <a:endParaRPr lang="fr-FR"/>
        </a:p>
      </dgm:t>
    </dgm:pt>
    <dgm:pt modelId="{903834CA-E138-422A-8467-0DCFF42694FD}">
      <dgm:prSet/>
      <dgm:spPr/>
      <dgm:t>
        <a:bodyPr/>
        <a:lstStyle/>
        <a:p>
          <a:endParaRPr lang="fr-FR"/>
        </a:p>
      </dgm:t>
    </dgm:pt>
    <dgm:pt modelId="{48BDC75F-4DFA-485A-A10A-6C94E36AA7D4}" type="parTrans" cxnId="{411C113B-2FC0-4E42-A646-66F4B2588A3C}">
      <dgm:prSet/>
      <dgm:spPr/>
      <dgm:t>
        <a:bodyPr/>
        <a:lstStyle/>
        <a:p>
          <a:endParaRPr lang="fr-FR"/>
        </a:p>
      </dgm:t>
    </dgm:pt>
    <dgm:pt modelId="{AADF2422-8D97-431C-9026-EE7D629FE931}" type="sibTrans" cxnId="{411C113B-2FC0-4E42-A646-66F4B2588A3C}">
      <dgm:prSet/>
      <dgm:spPr/>
      <dgm:t>
        <a:bodyPr/>
        <a:lstStyle/>
        <a:p>
          <a:endParaRPr lang="fr-FR"/>
        </a:p>
      </dgm:t>
    </dgm:pt>
    <dgm:pt modelId="{541C5738-365F-4592-8D5F-6410F813C32B}">
      <dgm:prSet custT="1"/>
      <dgm:spPr/>
      <dgm:t>
        <a:bodyPr/>
        <a:lstStyle/>
        <a:p>
          <a:pPr rtl="1"/>
          <a:r>
            <a:rPr lang="ar-DZ" sz="1600" smtClean="0"/>
            <a:t>بالإضافة إلى مواقع الواب الخاصة بهذه المؤسسات من أجل معلومات أكثر.</a:t>
          </a:r>
          <a:endParaRPr lang="fr-FR" sz="1600" dirty="0"/>
        </a:p>
      </dgm:t>
    </dgm:pt>
    <dgm:pt modelId="{87F18D69-AC9F-4A61-A42A-267EF3B3D778}" type="parTrans" cxnId="{4259DB80-C193-4540-A953-8CE37101E783}">
      <dgm:prSet/>
      <dgm:spPr/>
      <dgm:t>
        <a:bodyPr/>
        <a:lstStyle/>
        <a:p>
          <a:endParaRPr lang="fr-FR"/>
        </a:p>
      </dgm:t>
    </dgm:pt>
    <dgm:pt modelId="{D0A189B7-142B-4B8D-BC77-DBCA0BE4BCB9}" type="sibTrans" cxnId="{4259DB80-C193-4540-A953-8CE37101E783}">
      <dgm:prSet/>
      <dgm:spPr/>
      <dgm:t>
        <a:bodyPr/>
        <a:lstStyle/>
        <a:p>
          <a:endParaRPr lang="fr-FR"/>
        </a:p>
      </dgm:t>
    </dgm:pt>
    <dgm:pt modelId="{1B2A4222-53F5-4CAE-9107-2D83589F7AFA}" type="pres">
      <dgm:prSet presAssocID="{2E26273B-784D-456E-B39E-4D179EB5B82B}" presName="linearFlow" presStyleCnt="0">
        <dgm:presLayoutVars>
          <dgm:dir/>
          <dgm:animLvl val="lvl"/>
          <dgm:resizeHandles val="exact"/>
        </dgm:presLayoutVars>
      </dgm:prSet>
      <dgm:spPr/>
      <dgm:t>
        <a:bodyPr/>
        <a:lstStyle/>
        <a:p>
          <a:endParaRPr lang="fr-FR"/>
        </a:p>
      </dgm:t>
    </dgm:pt>
    <dgm:pt modelId="{5179C303-1CF2-4AE2-B879-B1831E6718F8}" type="pres">
      <dgm:prSet presAssocID="{FBC15EC0-CD71-4F81-9F1D-8B2ABD86A8BE}" presName="composite" presStyleCnt="0"/>
      <dgm:spPr/>
      <dgm:t>
        <a:bodyPr/>
        <a:lstStyle/>
        <a:p>
          <a:endParaRPr lang="fr-FR"/>
        </a:p>
      </dgm:t>
    </dgm:pt>
    <dgm:pt modelId="{993864C1-EAD8-4B6A-94B4-8C641FE8589D}" type="pres">
      <dgm:prSet presAssocID="{FBC15EC0-CD71-4F81-9F1D-8B2ABD86A8BE}" presName="parentText" presStyleLbl="alignNode1" presStyleIdx="0" presStyleCnt="8" custLinFactNeighborX="-8229" custLinFactNeighborY="-2966">
        <dgm:presLayoutVars>
          <dgm:chMax val="1"/>
          <dgm:bulletEnabled val="1"/>
        </dgm:presLayoutVars>
      </dgm:prSet>
      <dgm:spPr/>
      <dgm:t>
        <a:bodyPr/>
        <a:lstStyle/>
        <a:p>
          <a:endParaRPr lang="fr-FR"/>
        </a:p>
      </dgm:t>
    </dgm:pt>
    <dgm:pt modelId="{81730128-39D3-444E-9C11-C10E10E455C4}" type="pres">
      <dgm:prSet presAssocID="{FBC15EC0-CD71-4F81-9F1D-8B2ABD86A8BE}" presName="descendantText" presStyleLbl="alignAcc1" presStyleIdx="0" presStyleCnt="8">
        <dgm:presLayoutVars>
          <dgm:bulletEnabled val="1"/>
        </dgm:presLayoutVars>
      </dgm:prSet>
      <dgm:spPr/>
      <dgm:t>
        <a:bodyPr/>
        <a:lstStyle/>
        <a:p>
          <a:endParaRPr lang="fr-FR"/>
        </a:p>
      </dgm:t>
    </dgm:pt>
    <dgm:pt modelId="{D736DA5D-4DA7-49FA-B4E2-733E3FB06F7F}" type="pres">
      <dgm:prSet presAssocID="{A3FD6178-2F99-4EE0-9415-CBB4135B5A4B}" presName="sp" presStyleCnt="0"/>
      <dgm:spPr/>
      <dgm:t>
        <a:bodyPr/>
        <a:lstStyle/>
        <a:p>
          <a:endParaRPr lang="fr-FR"/>
        </a:p>
      </dgm:t>
    </dgm:pt>
    <dgm:pt modelId="{0AD5ACD9-BFE3-4705-A1E5-81A6E2A488BB}" type="pres">
      <dgm:prSet presAssocID="{60DF2B4B-56DD-4804-9920-448014806F2D}" presName="composite" presStyleCnt="0"/>
      <dgm:spPr/>
      <dgm:t>
        <a:bodyPr/>
        <a:lstStyle/>
        <a:p>
          <a:endParaRPr lang="fr-FR"/>
        </a:p>
      </dgm:t>
    </dgm:pt>
    <dgm:pt modelId="{C15781E0-8601-492F-928C-E2965CDED191}" type="pres">
      <dgm:prSet presAssocID="{60DF2B4B-56DD-4804-9920-448014806F2D}" presName="parentText" presStyleLbl="alignNode1" presStyleIdx="1" presStyleCnt="8" custLinFactNeighborX="-6295" custLinFactNeighborY="3309">
        <dgm:presLayoutVars>
          <dgm:chMax val="1"/>
          <dgm:bulletEnabled val="1"/>
        </dgm:presLayoutVars>
      </dgm:prSet>
      <dgm:spPr/>
      <dgm:t>
        <a:bodyPr/>
        <a:lstStyle/>
        <a:p>
          <a:endParaRPr lang="fr-FR"/>
        </a:p>
      </dgm:t>
    </dgm:pt>
    <dgm:pt modelId="{8D11EA05-F3DB-4012-B641-BCD517C9D595}" type="pres">
      <dgm:prSet presAssocID="{60DF2B4B-56DD-4804-9920-448014806F2D}" presName="descendantText" presStyleLbl="alignAcc1" presStyleIdx="1" presStyleCnt="8">
        <dgm:presLayoutVars>
          <dgm:bulletEnabled val="1"/>
        </dgm:presLayoutVars>
      </dgm:prSet>
      <dgm:spPr/>
      <dgm:t>
        <a:bodyPr/>
        <a:lstStyle/>
        <a:p>
          <a:endParaRPr lang="fr-FR"/>
        </a:p>
      </dgm:t>
    </dgm:pt>
    <dgm:pt modelId="{5F0FAE56-45ED-49BA-8AE6-0D0F935BD996}" type="pres">
      <dgm:prSet presAssocID="{6539DB4D-1976-4FDA-B673-31BCD1409AFD}" presName="sp" presStyleCnt="0"/>
      <dgm:spPr/>
      <dgm:t>
        <a:bodyPr/>
        <a:lstStyle/>
        <a:p>
          <a:endParaRPr lang="fr-FR"/>
        </a:p>
      </dgm:t>
    </dgm:pt>
    <dgm:pt modelId="{FE46909F-68B6-4AAE-9810-A199F73DFD5C}" type="pres">
      <dgm:prSet presAssocID="{82A5811C-714C-4F5C-BE79-CE5ACE6730A6}" presName="composite" presStyleCnt="0"/>
      <dgm:spPr/>
      <dgm:t>
        <a:bodyPr/>
        <a:lstStyle/>
        <a:p>
          <a:endParaRPr lang="fr-FR"/>
        </a:p>
      </dgm:t>
    </dgm:pt>
    <dgm:pt modelId="{ECEE96A3-A32B-4A2B-9218-470D176B8C08}" type="pres">
      <dgm:prSet presAssocID="{82A5811C-714C-4F5C-BE79-CE5ACE6730A6}" presName="parentText" presStyleLbl="alignNode1" presStyleIdx="2" presStyleCnt="8" custLinFactNeighborX="-10035" custLinFactNeighborY="3203">
        <dgm:presLayoutVars>
          <dgm:chMax val="1"/>
          <dgm:bulletEnabled val="1"/>
        </dgm:presLayoutVars>
      </dgm:prSet>
      <dgm:spPr/>
      <dgm:t>
        <a:bodyPr/>
        <a:lstStyle/>
        <a:p>
          <a:endParaRPr lang="fr-FR"/>
        </a:p>
      </dgm:t>
    </dgm:pt>
    <dgm:pt modelId="{0777185A-03F6-4B9F-AD4A-D6618B8384B0}" type="pres">
      <dgm:prSet presAssocID="{82A5811C-714C-4F5C-BE79-CE5ACE6730A6}" presName="descendantText" presStyleLbl="alignAcc1" presStyleIdx="2" presStyleCnt="8">
        <dgm:presLayoutVars>
          <dgm:bulletEnabled val="1"/>
        </dgm:presLayoutVars>
      </dgm:prSet>
      <dgm:spPr/>
      <dgm:t>
        <a:bodyPr/>
        <a:lstStyle/>
        <a:p>
          <a:endParaRPr lang="fr-FR"/>
        </a:p>
      </dgm:t>
    </dgm:pt>
    <dgm:pt modelId="{E9B89920-5C79-488A-84E9-E67F9A060477}" type="pres">
      <dgm:prSet presAssocID="{AB77E433-D347-4710-8524-74C66289524E}" presName="sp" presStyleCnt="0"/>
      <dgm:spPr/>
      <dgm:t>
        <a:bodyPr/>
        <a:lstStyle/>
        <a:p>
          <a:endParaRPr lang="fr-FR"/>
        </a:p>
      </dgm:t>
    </dgm:pt>
    <dgm:pt modelId="{976B5F95-2BF9-4E24-81C3-9F2DA92B50CA}" type="pres">
      <dgm:prSet presAssocID="{DC51D7B3-C58E-4BAA-9402-3A189884B30A}" presName="composite" presStyleCnt="0"/>
      <dgm:spPr/>
      <dgm:t>
        <a:bodyPr/>
        <a:lstStyle/>
        <a:p>
          <a:endParaRPr lang="fr-FR"/>
        </a:p>
      </dgm:t>
    </dgm:pt>
    <dgm:pt modelId="{854413C4-EF68-4C62-8606-FC1E472B2A51}" type="pres">
      <dgm:prSet presAssocID="{DC51D7B3-C58E-4BAA-9402-3A189884B30A}" presName="parentText" presStyleLbl="alignNode1" presStyleIdx="3" presStyleCnt="8" custLinFactNeighborX="-10035" custLinFactNeighborY="1999">
        <dgm:presLayoutVars>
          <dgm:chMax val="1"/>
          <dgm:bulletEnabled val="1"/>
        </dgm:presLayoutVars>
      </dgm:prSet>
      <dgm:spPr/>
      <dgm:t>
        <a:bodyPr/>
        <a:lstStyle/>
        <a:p>
          <a:endParaRPr lang="fr-FR"/>
        </a:p>
      </dgm:t>
    </dgm:pt>
    <dgm:pt modelId="{2AFEAE9E-D326-41AA-B670-23A010EC5B00}" type="pres">
      <dgm:prSet presAssocID="{DC51D7B3-C58E-4BAA-9402-3A189884B30A}" presName="descendantText" presStyleLbl="alignAcc1" presStyleIdx="3" presStyleCnt="8" custLinFactNeighborX="-428" custLinFactNeighborY="1461">
        <dgm:presLayoutVars>
          <dgm:bulletEnabled val="1"/>
        </dgm:presLayoutVars>
      </dgm:prSet>
      <dgm:spPr/>
      <dgm:t>
        <a:bodyPr/>
        <a:lstStyle/>
        <a:p>
          <a:endParaRPr lang="fr-FR"/>
        </a:p>
      </dgm:t>
    </dgm:pt>
    <dgm:pt modelId="{25096B71-0F26-4EE8-A78E-6E3095CB3F27}" type="pres">
      <dgm:prSet presAssocID="{79EFFDA1-40DA-4A99-807F-077848CCEC30}" presName="sp" presStyleCnt="0"/>
      <dgm:spPr/>
      <dgm:t>
        <a:bodyPr/>
        <a:lstStyle/>
        <a:p>
          <a:endParaRPr lang="fr-FR"/>
        </a:p>
      </dgm:t>
    </dgm:pt>
    <dgm:pt modelId="{00A98BCD-0EF7-4807-94D6-EE64A6E5BB1E}" type="pres">
      <dgm:prSet presAssocID="{6B4C31D9-8B18-43AD-9B5A-8383A2A085A1}" presName="composite" presStyleCnt="0"/>
      <dgm:spPr/>
      <dgm:t>
        <a:bodyPr/>
        <a:lstStyle/>
        <a:p>
          <a:endParaRPr lang="fr-FR"/>
        </a:p>
      </dgm:t>
    </dgm:pt>
    <dgm:pt modelId="{EAECEB05-A1F1-43CD-8876-352D6EC0138A}" type="pres">
      <dgm:prSet presAssocID="{6B4C31D9-8B18-43AD-9B5A-8383A2A085A1}" presName="parentText" presStyleLbl="alignNode1" presStyleIdx="4" presStyleCnt="8" custLinFactNeighborX="-3650" custLinFactNeighborY="932">
        <dgm:presLayoutVars>
          <dgm:chMax val="1"/>
          <dgm:bulletEnabled val="1"/>
        </dgm:presLayoutVars>
      </dgm:prSet>
      <dgm:spPr/>
      <dgm:t>
        <a:bodyPr/>
        <a:lstStyle/>
        <a:p>
          <a:endParaRPr lang="fr-FR"/>
        </a:p>
      </dgm:t>
    </dgm:pt>
    <dgm:pt modelId="{BC99C984-7726-4EC6-80F4-E9FE2355EA10}" type="pres">
      <dgm:prSet presAssocID="{6B4C31D9-8B18-43AD-9B5A-8383A2A085A1}" presName="descendantText" presStyleLbl="alignAcc1" presStyleIdx="4" presStyleCnt="8">
        <dgm:presLayoutVars>
          <dgm:bulletEnabled val="1"/>
        </dgm:presLayoutVars>
      </dgm:prSet>
      <dgm:spPr/>
      <dgm:t>
        <a:bodyPr/>
        <a:lstStyle/>
        <a:p>
          <a:endParaRPr lang="fr-FR"/>
        </a:p>
      </dgm:t>
    </dgm:pt>
    <dgm:pt modelId="{C18EBF8C-3C28-4111-8488-F183CCAFA91A}" type="pres">
      <dgm:prSet presAssocID="{6F395123-6B15-47B2-8EAE-8BD7E3ABDD29}" presName="sp" presStyleCnt="0"/>
      <dgm:spPr/>
      <dgm:t>
        <a:bodyPr/>
        <a:lstStyle/>
        <a:p>
          <a:endParaRPr lang="fr-FR"/>
        </a:p>
      </dgm:t>
    </dgm:pt>
    <dgm:pt modelId="{2F2B1F2D-ED4C-46D1-A85B-D7A7559AF458}" type="pres">
      <dgm:prSet presAssocID="{0EDE7EB7-479D-4EE2-A9A5-DAD60D2EF8F5}" presName="composite" presStyleCnt="0"/>
      <dgm:spPr/>
      <dgm:t>
        <a:bodyPr/>
        <a:lstStyle/>
        <a:p>
          <a:endParaRPr lang="fr-FR"/>
        </a:p>
      </dgm:t>
    </dgm:pt>
    <dgm:pt modelId="{9D9BEF41-1D84-4E9E-9B84-8E636D7B6FCE}" type="pres">
      <dgm:prSet presAssocID="{0EDE7EB7-479D-4EE2-A9A5-DAD60D2EF8F5}" presName="parentText" presStyleLbl="alignNode1" presStyleIdx="5" presStyleCnt="8" custLinFactNeighborX="-10035" custLinFactNeighborY="-4431">
        <dgm:presLayoutVars>
          <dgm:chMax val="1"/>
          <dgm:bulletEnabled val="1"/>
        </dgm:presLayoutVars>
      </dgm:prSet>
      <dgm:spPr/>
      <dgm:t>
        <a:bodyPr/>
        <a:lstStyle/>
        <a:p>
          <a:endParaRPr lang="fr-FR"/>
        </a:p>
      </dgm:t>
    </dgm:pt>
    <dgm:pt modelId="{1E161FA5-6A61-478C-ABD0-72A64177593B}" type="pres">
      <dgm:prSet presAssocID="{0EDE7EB7-479D-4EE2-A9A5-DAD60D2EF8F5}" presName="descendantText" presStyleLbl="alignAcc1" presStyleIdx="5" presStyleCnt="8" custLinFactNeighborY="0">
        <dgm:presLayoutVars>
          <dgm:bulletEnabled val="1"/>
        </dgm:presLayoutVars>
      </dgm:prSet>
      <dgm:spPr/>
      <dgm:t>
        <a:bodyPr/>
        <a:lstStyle/>
        <a:p>
          <a:endParaRPr lang="fr-FR"/>
        </a:p>
      </dgm:t>
    </dgm:pt>
    <dgm:pt modelId="{4785429F-AFE7-410D-B2CD-12C089DA2972}" type="pres">
      <dgm:prSet presAssocID="{6CF09CC9-4781-4911-ABB1-66E5C094CB99}" presName="sp" presStyleCnt="0"/>
      <dgm:spPr/>
      <dgm:t>
        <a:bodyPr/>
        <a:lstStyle/>
        <a:p>
          <a:endParaRPr lang="fr-FR"/>
        </a:p>
      </dgm:t>
    </dgm:pt>
    <dgm:pt modelId="{D3595C78-C31A-4FA5-8FF2-8806C35C6E45}" type="pres">
      <dgm:prSet presAssocID="{903834CA-E138-422A-8467-0DCFF42694FD}" presName="composite" presStyleCnt="0"/>
      <dgm:spPr/>
      <dgm:t>
        <a:bodyPr/>
        <a:lstStyle/>
        <a:p>
          <a:endParaRPr lang="fr-FR"/>
        </a:p>
      </dgm:t>
    </dgm:pt>
    <dgm:pt modelId="{4EB6EE01-01BF-4AC3-AF22-BB273E2B68B1}" type="pres">
      <dgm:prSet presAssocID="{903834CA-E138-422A-8467-0DCFF42694FD}" presName="parentText" presStyleLbl="alignNode1" presStyleIdx="6" presStyleCnt="8" custLinFactNeighborX="-10035" custLinFactNeighborY="-7719">
        <dgm:presLayoutVars>
          <dgm:chMax val="1"/>
          <dgm:bulletEnabled val="1"/>
        </dgm:presLayoutVars>
      </dgm:prSet>
      <dgm:spPr/>
      <dgm:t>
        <a:bodyPr/>
        <a:lstStyle/>
        <a:p>
          <a:endParaRPr lang="fr-FR"/>
        </a:p>
      </dgm:t>
    </dgm:pt>
    <dgm:pt modelId="{49333AE0-2A69-443D-8746-860770E2944F}" type="pres">
      <dgm:prSet presAssocID="{903834CA-E138-422A-8467-0DCFF42694FD}" presName="descendantText" presStyleLbl="alignAcc1" presStyleIdx="6" presStyleCnt="8">
        <dgm:presLayoutVars>
          <dgm:bulletEnabled val="1"/>
        </dgm:presLayoutVars>
      </dgm:prSet>
      <dgm:spPr/>
      <dgm:t>
        <a:bodyPr/>
        <a:lstStyle/>
        <a:p>
          <a:endParaRPr lang="fr-FR"/>
        </a:p>
      </dgm:t>
    </dgm:pt>
    <dgm:pt modelId="{098C4165-A0BF-4D8B-B99A-B50E739F33F0}" type="pres">
      <dgm:prSet presAssocID="{AADF2422-8D97-431C-9026-EE7D629FE931}" presName="sp" presStyleCnt="0"/>
      <dgm:spPr/>
      <dgm:t>
        <a:bodyPr/>
        <a:lstStyle/>
        <a:p>
          <a:endParaRPr lang="fr-FR"/>
        </a:p>
      </dgm:t>
    </dgm:pt>
    <dgm:pt modelId="{5EDFBB31-F05F-40E0-99DC-88AD0AA1E04D}" type="pres">
      <dgm:prSet presAssocID="{5F701833-FEB8-4BCF-B1DF-9D49A975F1ED}" presName="composite" presStyleCnt="0"/>
      <dgm:spPr/>
      <dgm:t>
        <a:bodyPr/>
        <a:lstStyle/>
        <a:p>
          <a:endParaRPr lang="fr-FR"/>
        </a:p>
      </dgm:t>
    </dgm:pt>
    <dgm:pt modelId="{37FF1038-12FB-4C62-9C45-9CA35795D194}" type="pres">
      <dgm:prSet presAssocID="{5F701833-FEB8-4BCF-B1DF-9D49A975F1ED}" presName="parentText" presStyleLbl="alignNode1" presStyleIdx="7" presStyleCnt="8" custLinFactNeighborX="-10035" custLinFactNeighborY="-1444">
        <dgm:presLayoutVars>
          <dgm:chMax val="1"/>
          <dgm:bulletEnabled val="1"/>
        </dgm:presLayoutVars>
      </dgm:prSet>
      <dgm:spPr/>
      <dgm:t>
        <a:bodyPr/>
        <a:lstStyle/>
        <a:p>
          <a:endParaRPr lang="fr-FR"/>
        </a:p>
      </dgm:t>
    </dgm:pt>
    <dgm:pt modelId="{39241757-AED1-4A5C-AA2C-0E51643C8076}" type="pres">
      <dgm:prSet presAssocID="{5F701833-FEB8-4BCF-B1DF-9D49A975F1ED}" presName="descendantText" presStyleLbl="alignAcc1" presStyleIdx="7" presStyleCnt="8">
        <dgm:presLayoutVars>
          <dgm:bulletEnabled val="1"/>
        </dgm:presLayoutVars>
      </dgm:prSet>
      <dgm:spPr/>
      <dgm:t>
        <a:bodyPr/>
        <a:lstStyle/>
        <a:p>
          <a:endParaRPr lang="fr-FR"/>
        </a:p>
      </dgm:t>
    </dgm:pt>
  </dgm:ptLst>
  <dgm:cxnLst>
    <dgm:cxn modelId="{51065DF5-0821-4C4E-AB84-26C983F43CB6}" srcId="{5F701833-FEB8-4BCF-B1DF-9D49A975F1ED}" destId="{209B90D1-E92C-4AD1-B93E-CCCE2140CC35}" srcOrd="0" destOrd="0" parTransId="{E2A205C8-3F53-4F57-A7C2-283944CB7966}" sibTransId="{D3996E33-4B46-48E2-B801-F5E679C9B608}"/>
    <dgm:cxn modelId="{BD0EE973-B7CC-49B5-88F8-1AAEED3C6154}" srcId="{FBC15EC0-CD71-4F81-9F1D-8B2ABD86A8BE}" destId="{C9E7876D-832B-42D1-A262-D430344E80BF}" srcOrd="0" destOrd="0" parTransId="{5E0CB2EC-F620-47A3-AAB1-AB56C622DC88}" sibTransId="{69E351CD-E8D6-4644-876A-9BA6E7973BC2}"/>
    <dgm:cxn modelId="{C9F61254-1E78-4D79-820B-09623B2A0964}" type="presOf" srcId="{2E26273B-784D-456E-B39E-4D179EB5B82B}" destId="{1B2A4222-53F5-4CAE-9107-2D83589F7AFA}" srcOrd="0" destOrd="0" presId="urn:microsoft.com/office/officeart/2005/8/layout/chevron2"/>
    <dgm:cxn modelId="{25669AC3-6F64-4BFD-A3DD-2927E448AF08}" type="presOf" srcId="{852FD916-84A2-4615-96A2-227AEC060EA2}" destId="{2AFEAE9E-D326-41AA-B670-23A010EC5B00}" srcOrd="0" destOrd="0" presId="urn:microsoft.com/office/officeart/2005/8/layout/chevron2"/>
    <dgm:cxn modelId="{EC3DE1DF-6528-4128-B363-66019C23D96E}" srcId="{0EDE7EB7-479D-4EE2-A9A5-DAD60D2EF8F5}" destId="{9E9F63D7-D64C-4ECA-ADA9-746A517B5ABA}" srcOrd="2" destOrd="0" parTransId="{E7D1B341-3C7A-479E-9913-D5C169A47222}" sibTransId="{92CEF9EA-048B-429C-BDD2-A5ED82E9AF9B}"/>
    <dgm:cxn modelId="{2EC9FF97-0582-4418-9C52-5038EE07C75C}" srcId="{2E26273B-784D-456E-B39E-4D179EB5B82B}" destId="{82A5811C-714C-4F5C-BE79-CE5ACE6730A6}" srcOrd="2" destOrd="0" parTransId="{F7CDAE0D-BC9B-42D1-BE5A-2C766AE9858C}" sibTransId="{AB77E433-D347-4710-8524-74C66289524E}"/>
    <dgm:cxn modelId="{9CAECA79-56D0-4D0E-B6B1-36A3F7888766}" type="presOf" srcId="{E87297F3-3DCD-4736-930C-10F13539BED1}" destId="{1E161FA5-6A61-478C-ABD0-72A64177593B}" srcOrd="0" destOrd="1" presId="urn:microsoft.com/office/officeart/2005/8/layout/chevron2"/>
    <dgm:cxn modelId="{13A69EAF-19AC-473D-8EFA-1C8BBCEFE705}" srcId="{2E26273B-784D-456E-B39E-4D179EB5B82B}" destId="{5F701833-FEB8-4BCF-B1DF-9D49A975F1ED}" srcOrd="7" destOrd="0" parTransId="{FC05832A-6108-4F87-B513-E9D70AFD3E50}" sibTransId="{2476F88A-0718-4CA5-B209-DEBAD851B12D}"/>
    <dgm:cxn modelId="{3B6B1C61-1B63-4C49-A257-EE58AF467AF2}" type="presOf" srcId="{903834CA-E138-422A-8467-0DCFF42694FD}" destId="{4EB6EE01-01BF-4AC3-AF22-BB273E2B68B1}" srcOrd="0" destOrd="0" presId="urn:microsoft.com/office/officeart/2005/8/layout/chevron2"/>
    <dgm:cxn modelId="{E4E0C8DA-9263-4541-BC61-027D14390A48}" srcId="{2E26273B-784D-456E-B39E-4D179EB5B82B}" destId="{FBC15EC0-CD71-4F81-9F1D-8B2ABD86A8BE}" srcOrd="0" destOrd="0" parTransId="{B2C5F13C-761D-47D9-8896-06AE5C9CD225}" sibTransId="{A3FD6178-2F99-4EE0-9415-CBB4135B5A4B}"/>
    <dgm:cxn modelId="{1FFF5078-8B38-4533-B517-C3F83E01B806}" type="presOf" srcId="{60DF2B4B-56DD-4804-9920-448014806F2D}" destId="{C15781E0-8601-492F-928C-E2965CDED191}" srcOrd="0" destOrd="0" presId="urn:microsoft.com/office/officeart/2005/8/layout/chevron2"/>
    <dgm:cxn modelId="{68424F93-3416-4C2F-A2AA-60824F9BD4F1}" srcId="{82A5811C-714C-4F5C-BE79-CE5ACE6730A6}" destId="{26CE3153-2ADB-485A-A5CB-A0253B7ADDF5}" srcOrd="0" destOrd="0" parTransId="{DA4C2A75-94B2-4042-9790-FFD347D1BC2D}" sibTransId="{4DAF229F-2903-45AD-A68C-5116074C4F4B}"/>
    <dgm:cxn modelId="{39204FF0-9E96-41A6-8DEA-41A484666E2C}" srcId="{2E26273B-784D-456E-B39E-4D179EB5B82B}" destId="{6B4C31D9-8B18-43AD-9B5A-8383A2A085A1}" srcOrd="4" destOrd="0" parTransId="{9D3807C5-E146-41EC-B8EA-C887CF5DE6BA}" sibTransId="{6F395123-6B15-47B2-8EAE-8BD7E3ABDD29}"/>
    <dgm:cxn modelId="{E8D62C45-6099-44B7-A22A-830895467725}" srcId="{2E26273B-784D-456E-B39E-4D179EB5B82B}" destId="{DC51D7B3-C58E-4BAA-9402-3A189884B30A}" srcOrd="3" destOrd="0" parTransId="{8721FA8B-C8CF-435C-982D-38FED53665BE}" sibTransId="{79EFFDA1-40DA-4A99-807F-077848CCEC30}"/>
    <dgm:cxn modelId="{78595163-E5EA-4B4E-9749-5F71B0BB85F5}" srcId="{DC51D7B3-C58E-4BAA-9402-3A189884B30A}" destId="{852FD916-84A2-4615-96A2-227AEC060EA2}" srcOrd="0" destOrd="0" parTransId="{1AA59431-EBD7-40B7-ABE6-0979FFE428E7}" sibTransId="{CADBBA67-5E82-48ED-B514-F1B849A7E479}"/>
    <dgm:cxn modelId="{466B0CC5-9C02-43C3-991D-D6FF5E2735F8}" type="presOf" srcId="{CA00B20D-6C0A-41C3-BFB2-D0A1B51A7675}" destId="{1E161FA5-6A61-478C-ABD0-72A64177593B}" srcOrd="0" destOrd="0" presId="urn:microsoft.com/office/officeart/2005/8/layout/chevron2"/>
    <dgm:cxn modelId="{3FBDD63E-92F7-4844-9663-755E23F310B3}" type="presOf" srcId="{DC51D7B3-C58E-4BAA-9402-3A189884B30A}" destId="{854413C4-EF68-4C62-8606-FC1E472B2A51}" srcOrd="0" destOrd="0" presId="urn:microsoft.com/office/officeart/2005/8/layout/chevron2"/>
    <dgm:cxn modelId="{ADA17AE4-8C38-4091-B17E-FED231D5893A}" type="presOf" srcId="{26CE3153-2ADB-485A-A5CB-A0253B7ADDF5}" destId="{0777185A-03F6-4B9F-AD4A-D6618B8384B0}" srcOrd="0" destOrd="0" presId="urn:microsoft.com/office/officeart/2005/8/layout/chevron2"/>
    <dgm:cxn modelId="{D3745062-80ED-4035-BB9E-54747B2937B1}" type="presOf" srcId="{6055FA31-885E-43B4-B348-8247FE5F3A10}" destId="{8D11EA05-F3DB-4012-B641-BCD517C9D595}" srcOrd="0" destOrd="0" presId="urn:microsoft.com/office/officeart/2005/8/layout/chevron2"/>
    <dgm:cxn modelId="{27A2B5B1-BCC9-4F16-B9F1-EC9DDCF292E7}" type="presOf" srcId="{5F701833-FEB8-4BCF-B1DF-9D49A975F1ED}" destId="{37FF1038-12FB-4C62-9C45-9CA35795D194}" srcOrd="0" destOrd="0" presId="urn:microsoft.com/office/officeart/2005/8/layout/chevron2"/>
    <dgm:cxn modelId="{5EFE15E9-BAF0-4FC0-8FD3-77FD1777AFCD}" srcId="{6B4C31D9-8B18-43AD-9B5A-8383A2A085A1}" destId="{836733DC-FF06-4B6E-B04D-597A0D40D75E}" srcOrd="0" destOrd="0" parTransId="{006F1DBD-3C2A-44E0-AA77-2E141738736D}" sibTransId="{310319BD-58F0-4AC5-9DB4-AAACB289EC30}"/>
    <dgm:cxn modelId="{4259DB80-C193-4540-A953-8CE37101E783}" srcId="{903834CA-E138-422A-8467-0DCFF42694FD}" destId="{541C5738-365F-4592-8D5F-6410F813C32B}" srcOrd="0" destOrd="0" parTransId="{87F18D69-AC9F-4A61-A42A-267EF3B3D778}" sibTransId="{D0A189B7-142B-4B8D-BC77-DBCA0BE4BCB9}"/>
    <dgm:cxn modelId="{411C113B-2FC0-4E42-A646-66F4B2588A3C}" srcId="{2E26273B-784D-456E-B39E-4D179EB5B82B}" destId="{903834CA-E138-422A-8467-0DCFF42694FD}" srcOrd="6" destOrd="0" parTransId="{48BDC75F-4DFA-485A-A10A-6C94E36AA7D4}" sibTransId="{AADF2422-8D97-431C-9026-EE7D629FE931}"/>
    <dgm:cxn modelId="{150AB934-FAA9-487F-AFE5-865CD47E1FC9}" type="presOf" srcId="{541C5738-365F-4592-8D5F-6410F813C32B}" destId="{49333AE0-2A69-443D-8746-860770E2944F}" srcOrd="0" destOrd="0" presId="urn:microsoft.com/office/officeart/2005/8/layout/chevron2"/>
    <dgm:cxn modelId="{1405F3AA-1D31-4FC5-9A3C-6F9729E7AE24}" type="presOf" srcId="{FBC15EC0-CD71-4F81-9F1D-8B2ABD86A8BE}" destId="{993864C1-EAD8-4B6A-94B4-8C641FE8589D}" srcOrd="0" destOrd="0" presId="urn:microsoft.com/office/officeart/2005/8/layout/chevron2"/>
    <dgm:cxn modelId="{703D3519-64FA-4316-A712-AF4E82DD60D5}" srcId="{82A5811C-714C-4F5C-BE79-CE5ACE6730A6}" destId="{543514FC-820E-43B6-8A96-7A5B0B418F73}" srcOrd="2" destOrd="0" parTransId="{B9AF638D-887D-40E5-BED8-A37EC88B4E03}" sibTransId="{F31E08D8-FBA5-46BB-8AB1-A4379D225F4E}"/>
    <dgm:cxn modelId="{5BBD5E3E-EA77-4E59-8E34-9482597D03C3}" type="presOf" srcId="{C9E7876D-832B-42D1-A262-D430344E80BF}" destId="{81730128-39D3-444E-9C11-C10E10E455C4}" srcOrd="0" destOrd="0" presId="urn:microsoft.com/office/officeart/2005/8/layout/chevron2"/>
    <dgm:cxn modelId="{67E8D8C9-4C1C-4846-BC23-7FCDAFE93439}" type="presOf" srcId="{0EDE7EB7-479D-4EE2-A9A5-DAD60D2EF8F5}" destId="{9D9BEF41-1D84-4E9E-9B84-8E636D7B6FCE}" srcOrd="0" destOrd="0" presId="urn:microsoft.com/office/officeart/2005/8/layout/chevron2"/>
    <dgm:cxn modelId="{7A1CC5B5-C7AE-427F-9E82-A6C18D0A7772}" type="presOf" srcId="{836733DC-FF06-4B6E-B04D-597A0D40D75E}" destId="{BC99C984-7726-4EC6-80F4-E9FE2355EA10}" srcOrd="0" destOrd="0" presId="urn:microsoft.com/office/officeart/2005/8/layout/chevron2"/>
    <dgm:cxn modelId="{7F1B782D-2F47-40EA-AEAD-E26887358869}" type="presOf" srcId="{4A843830-53D3-4963-967D-BF78097B6C15}" destId="{0777185A-03F6-4B9F-AD4A-D6618B8384B0}" srcOrd="0" destOrd="1" presId="urn:microsoft.com/office/officeart/2005/8/layout/chevron2"/>
    <dgm:cxn modelId="{18FB0507-2C75-4222-BE17-3D7F58353F76}" type="presOf" srcId="{82A5811C-714C-4F5C-BE79-CE5ACE6730A6}" destId="{ECEE96A3-A32B-4A2B-9218-470D176B8C08}" srcOrd="0" destOrd="0" presId="urn:microsoft.com/office/officeart/2005/8/layout/chevron2"/>
    <dgm:cxn modelId="{162DFB30-8361-4FA0-9653-25415D48F62E}" srcId="{82A5811C-714C-4F5C-BE79-CE5ACE6730A6}" destId="{4A843830-53D3-4963-967D-BF78097B6C15}" srcOrd="1" destOrd="0" parTransId="{DCEAA8CD-2DC2-4B21-86DE-2688F1301291}" sibTransId="{3D528AC5-5792-439B-A69A-A6ACB5016CD8}"/>
    <dgm:cxn modelId="{D30FEC81-8072-4DB4-9A23-4EFA19229755}" type="presOf" srcId="{6B4C31D9-8B18-43AD-9B5A-8383A2A085A1}" destId="{EAECEB05-A1F1-43CD-8876-352D6EC0138A}" srcOrd="0" destOrd="0" presId="urn:microsoft.com/office/officeart/2005/8/layout/chevron2"/>
    <dgm:cxn modelId="{2F61D482-5D34-4912-BD27-33AC47F62558}" type="presOf" srcId="{9E9F63D7-D64C-4ECA-ADA9-746A517B5ABA}" destId="{1E161FA5-6A61-478C-ABD0-72A64177593B}" srcOrd="0" destOrd="2" presId="urn:microsoft.com/office/officeart/2005/8/layout/chevron2"/>
    <dgm:cxn modelId="{64EF1817-3FAE-469E-8967-13F3739A70DF}" srcId="{2E26273B-784D-456E-B39E-4D179EB5B82B}" destId="{60DF2B4B-56DD-4804-9920-448014806F2D}" srcOrd="1" destOrd="0" parTransId="{CCAEC915-31F5-413E-BBFE-EAE5CAB3F619}" sibTransId="{6539DB4D-1976-4FDA-B673-31BCD1409AFD}"/>
    <dgm:cxn modelId="{05782280-6C8D-4FC0-BA20-4C0A840D423C}" type="presOf" srcId="{543514FC-820E-43B6-8A96-7A5B0B418F73}" destId="{0777185A-03F6-4B9F-AD4A-D6618B8384B0}" srcOrd="0" destOrd="2" presId="urn:microsoft.com/office/officeart/2005/8/layout/chevron2"/>
    <dgm:cxn modelId="{F92C8424-8F22-41E8-B08B-6788B9462AEB}" type="presOf" srcId="{209B90D1-E92C-4AD1-B93E-CCCE2140CC35}" destId="{39241757-AED1-4A5C-AA2C-0E51643C8076}" srcOrd="0" destOrd="0" presId="urn:microsoft.com/office/officeart/2005/8/layout/chevron2"/>
    <dgm:cxn modelId="{52BDF8DD-390B-4643-B849-D990C001C822}" srcId="{60DF2B4B-56DD-4804-9920-448014806F2D}" destId="{6055FA31-885E-43B4-B348-8247FE5F3A10}" srcOrd="0" destOrd="0" parTransId="{3B105B47-C06F-4981-BDE4-98969AF928F5}" sibTransId="{EF4D6A75-1B43-4A44-837A-1CEC70B4CE10}"/>
    <dgm:cxn modelId="{5CE54F5B-7CFD-40DC-897E-1BE30E700761}" srcId="{0EDE7EB7-479D-4EE2-A9A5-DAD60D2EF8F5}" destId="{E87297F3-3DCD-4736-930C-10F13539BED1}" srcOrd="1" destOrd="0" parTransId="{2E9E996A-8785-4134-AB2D-3E1BC18937D7}" sibTransId="{38B3A15A-FC1E-414B-BC4E-8FB3B2FE0EA8}"/>
    <dgm:cxn modelId="{662D4F11-073A-4A3E-A5DB-A615EF6C8FCE}" srcId="{2E26273B-784D-456E-B39E-4D179EB5B82B}" destId="{0EDE7EB7-479D-4EE2-A9A5-DAD60D2EF8F5}" srcOrd="5" destOrd="0" parTransId="{CEEAE2D9-2E19-489A-8A20-25D8C00B80E2}" sibTransId="{6CF09CC9-4781-4911-ABB1-66E5C094CB99}"/>
    <dgm:cxn modelId="{43D7F9ED-1CB1-44A9-B7B0-B9DBCE92E87E}" srcId="{0EDE7EB7-479D-4EE2-A9A5-DAD60D2EF8F5}" destId="{CA00B20D-6C0A-41C3-BFB2-D0A1B51A7675}" srcOrd="0" destOrd="0" parTransId="{CC53A6CA-C151-4DE3-93FB-77734BF6A2AE}" sibTransId="{208E574E-BD93-4BFA-A003-50322AFDFAF2}"/>
    <dgm:cxn modelId="{8C001B8E-DFFD-46DF-80F5-AB1FF2FC62D5}" type="presParOf" srcId="{1B2A4222-53F5-4CAE-9107-2D83589F7AFA}" destId="{5179C303-1CF2-4AE2-B879-B1831E6718F8}" srcOrd="0" destOrd="0" presId="urn:microsoft.com/office/officeart/2005/8/layout/chevron2"/>
    <dgm:cxn modelId="{645E125F-46AC-4D6A-A98A-9C2EE51D3A3C}" type="presParOf" srcId="{5179C303-1CF2-4AE2-B879-B1831E6718F8}" destId="{993864C1-EAD8-4B6A-94B4-8C641FE8589D}" srcOrd="0" destOrd="0" presId="urn:microsoft.com/office/officeart/2005/8/layout/chevron2"/>
    <dgm:cxn modelId="{5D181706-788D-4E5C-8E56-10D4B3C47AD7}" type="presParOf" srcId="{5179C303-1CF2-4AE2-B879-B1831E6718F8}" destId="{81730128-39D3-444E-9C11-C10E10E455C4}" srcOrd="1" destOrd="0" presId="urn:microsoft.com/office/officeart/2005/8/layout/chevron2"/>
    <dgm:cxn modelId="{962415EA-50BD-4F56-A577-66D1A7ABDEB4}" type="presParOf" srcId="{1B2A4222-53F5-4CAE-9107-2D83589F7AFA}" destId="{D736DA5D-4DA7-49FA-B4E2-733E3FB06F7F}" srcOrd="1" destOrd="0" presId="urn:microsoft.com/office/officeart/2005/8/layout/chevron2"/>
    <dgm:cxn modelId="{0FA4BDA1-CF7C-46FA-B6AB-032F02052B9B}" type="presParOf" srcId="{1B2A4222-53F5-4CAE-9107-2D83589F7AFA}" destId="{0AD5ACD9-BFE3-4705-A1E5-81A6E2A488BB}" srcOrd="2" destOrd="0" presId="urn:microsoft.com/office/officeart/2005/8/layout/chevron2"/>
    <dgm:cxn modelId="{34AABE52-88FF-436B-A2F0-240555CE80EE}" type="presParOf" srcId="{0AD5ACD9-BFE3-4705-A1E5-81A6E2A488BB}" destId="{C15781E0-8601-492F-928C-E2965CDED191}" srcOrd="0" destOrd="0" presId="urn:microsoft.com/office/officeart/2005/8/layout/chevron2"/>
    <dgm:cxn modelId="{9A2D9DA1-0BE9-4A76-81BD-DA47A1591AD6}" type="presParOf" srcId="{0AD5ACD9-BFE3-4705-A1E5-81A6E2A488BB}" destId="{8D11EA05-F3DB-4012-B641-BCD517C9D595}" srcOrd="1" destOrd="0" presId="urn:microsoft.com/office/officeart/2005/8/layout/chevron2"/>
    <dgm:cxn modelId="{2095B329-77C7-4EC1-8E15-72C71BCC3568}" type="presParOf" srcId="{1B2A4222-53F5-4CAE-9107-2D83589F7AFA}" destId="{5F0FAE56-45ED-49BA-8AE6-0D0F935BD996}" srcOrd="3" destOrd="0" presId="urn:microsoft.com/office/officeart/2005/8/layout/chevron2"/>
    <dgm:cxn modelId="{3A66725F-F88E-488E-850A-D80CD37E51F8}" type="presParOf" srcId="{1B2A4222-53F5-4CAE-9107-2D83589F7AFA}" destId="{FE46909F-68B6-4AAE-9810-A199F73DFD5C}" srcOrd="4" destOrd="0" presId="urn:microsoft.com/office/officeart/2005/8/layout/chevron2"/>
    <dgm:cxn modelId="{B83BBEEB-44D0-4961-B77E-133DF6ACB40B}" type="presParOf" srcId="{FE46909F-68B6-4AAE-9810-A199F73DFD5C}" destId="{ECEE96A3-A32B-4A2B-9218-470D176B8C08}" srcOrd="0" destOrd="0" presId="urn:microsoft.com/office/officeart/2005/8/layout/chevron2"/>
    <dgm:cxn modelId="{76148ED0-454C-4F0C-AA70-50680CA46225}" type="presParOf" srcId="{FE46909F-68B6-4AAE-9810-A199F73DFD5C}" destId="{0777185A-03F6-4B9F-AD4A-D6618B8384B0}" srcOrd="1" destOrd="0" presId="urn:microsoft.com/office/officeart/2005/8/layout/chevron2"/>
    <dgm:cxn modelId="{3F3E6FB7-28FE-40E5-89FB-DAD65FECEA9F}" type="presParOf" srcId="{1B2A4222-53F5-4CAE-9107-2D83589F7AFA}" destId="{E9B89920-5C79-488A-84E9-E67F9A060477}" srcOrd="5" destOrd="0" presId="urn:microsoft.com/office/officeart/2005/8/layout/chevron2"/>
    <dgm:cxn modelId="{1CCC6DC8-A172-4CDD-90E2-878DB7FB5080}" type="presParOf" srcId="{1B2A4222-53F5-4CAE-9107-2D83589F7AFA}" destId="{976B5F95-2BF9-4E24-81C3-9F2DA92B50CA}" srcOrd="6" destOrd="0" presId="urn:microsoft.com/office/officeart/2005/8/layout/chevron2"/>
    <dgm:cxn modelId="{4594C9F6-BE62-4882-9D37-67965EE0C69D}" type="presParOf" srcId="{976B5F95-2BF9-4E24-81C3-9F2DA92B50CA}" destId="{854413C4-EF68-4C62-8606-FC1E472B2A51}" srcOrd="0" destOrd="0" presId="urn:microsoft.com/office/officeart/2005/8/layout/chevron2"/>
    <dgm:cxn modelId="{4BDB4DD0-3079-46DA-820F-75CE27D1EC7E}" type="presParOf" srcId="{976B5F95-2BF9-4E24-81C3-9F2DA92B50CA}" destId="{2AFEAE9E-D326-41AA-B670-23A010EC5B00}" srcOrd="1" destOrd="0" presId="urn:microsoft.com/office/officeart/2005/8/layout/chevron2"/>
    <dgm:cxn modelId="{5A90830F-7CBE-40D7-95B8-E5B201A63EC0}" type="presParOf" srcId="{1B2A4222-53F5-4CAE-9107-2D83589F7AFA}" destId="{25096B71-0F26-4EE8-A78E-6E3095CB3F27}" srcOrd="7" destOrd="0" presId="urn:microsoft.com/office/officeart/2005/8/layout/chevron2"/>
    <dgm:cxn modelId="{74BD2CCE-BCC7-40A3-B701-FADCBBBDCE56}" type="presParOf" srcId="{1B2A4222-53F5-4CAE-9107-2D83589F7AFA}" destId="{00A98BCD-0EF7-4807-94D6-EE64A6E5BB1E}" srcOrd="8" destOrd="0" presId="urn:microsoft.com/office/officeart/2005/8/layout/chevron2"/>
    <dgm:cxn modelId="{DBC4EA3F-FC5F-4073-920C-97854F5A787B}" type="presParOf" srcId="{00A98BCD-0EF7-4807-94D6-EE64A6E5BB1E}" destId="{EAECEB05-A1F1-43CD-8876-352D6EC0138A}" srcOrd="0" destOrd="0" presId="urn:microsoft.com/office/officeart/2005/8/layout/chevron2"/>
    <dgm:cxn modelId="{0C18D791-2E83-405F-998C-3FD3A5289A58}" type="presParOf" srcId="{00A98BCD-0EF7-4807-94D6-EE64A6E5BB1E}" destId="{BC99C984-7726-4EC6-80F4-E9FE2355EA10}" srcOrd="1" destOrd="0" presId="urn:microsoft.com/office/officeart/2005/8/layout/chevron2"/>
    <dgm:cxn modelId="{5B6869B4-4C9C-4D6C-AE8A-A532F9AACC1B}" type="presParOf" srcId="{1B2A4222-53F5-4CAE-9107-2D83589F7AFA}" destId="{C18EBF8C-3C28-4111-8488-F183CCAFA91A}" srcOrd="9" destOrd="0" presId="urn:microsoft.com/office/officeart/2005/8/layout/chevron2"/>
    <dgm:cxn modelId="{E9FAA0EF-DC81-473C-A8B2-9BDB011F9A3B}" type="presParOf" srcId="{1B2A4222-53F5-4CAE-9107-2D83589F7AFA}" destId="{2F2B1F2D-ED4C-46D1-A85B-D7A7559AF458}" srcOrd="10" destOrd="0" presId="urn:microsoft.com/office/officeart/2005/8/layout/chevron2"/>
    <dgm:cxn modelId="{CAB835F9-1938-4504-954D-653672514E60}" type="presParOf" srcId="{2F2B1F2D-ED4C-46D1-A85B-D7A7559AF458}" destId="{9D9BEF41-1D84-4E9E-9B84-8E636D7B6FCE}" srcOrd="0" destOrd="0" presId="urn:microsoft.com/office/officeart/2005/8/layout/chevron2"/>
    <dgm:cxn modelId="{4586632B-BC2F-4F33-89EC-CA4A0EE24BA8}" type="presParOf" srcId="{2F2B1F2D-ED4C-46D1-A85B-D7A7559AF458}" destId="{1E161FA5-6A61-478C-ABD0-72A64177593B}" srcOrd="1" destOrd="0" presId="urn:microsoft.com/office/officeart/2005/8/layout/chevron2"/>
    <dgm:cxn modelId="{0681F364-445F-4F66-B36B-95F434AACBDC}" type="presParOf" srcId="{1B2A4222-53F5-4CAE-9107-2D83589F7AFA}" destId="{4785429F-AFE7-410D-B2CD-12C089DA2972}" srcOrd="11" destOrd="0" presId="urn:microsoft.com/office/officeart/2005/8/layout/chevron2"/>
    <dgm:cxn modelId="{A9F6FDA5-32E3-4D8C-B60F-921EC1EFCF93}" type="presParOf" srcId="{1B2A4222-53F5-4CAE-9107-2D83589F7AFA}" destId="{D3595C78-C31A-4FA5-8FF2-8806C35C6E45}" srcOrd="12" destOrd="0" presId="urn:microsoft.com/office/officeart/2005/8/layout/chevron2"/>
    <dgm:cxn modelId="{AD5911CE-6F41-4952-9586-F63155E00F2C}" type="presParOf" srcId="{D3595C78-C31A-4FA5-8FF2-8806C35C6E45}" destId="{4EB6EE01-01BF-4AC3-AF22-BB273E2B68B1}" srcOrd="0" destOrd="0" presId="urn:microsoft.com/office/officeart/2005/8/layout/chevron2"/>
    <dgm:cxn modelId="{B9AA50DC-877D-4F86-B14B-CB094203DA74}" type="presParOf" srcId="{D3595C78-C31A-4FA5-8FF2-8806C35C6E45}" destId="{49333AE0-2A69-443D-8746-860770E2944F}" srcOrd="1" destOrd="0" presId="urn:microsoft.com/office/officeart/2005/8/layout/chevron2"/>
    <dgm:cxn modelId="{019675C4-F6C7-4341-A8F5-00CAA08D01BA}" type="presParOf" srcId="{1B2A4222-53F5-4CAE-9107-2D83589F7AFA}" destId="{098C4165-A0BF-4D8B-B99A-B50E739F33F0}" srcOrd="13" destOrd="0" presId="urn:microsoft.com/office/officeart/2005/8/layout/chevron2"/>
    <dgm:cxn modelId="{29F734A2-81D4-4B20-B495-AFEB05B07C14}" type="presParOf" srcId="{1B2A4222-53F5-4CAE-9107-2D83589F7AFA}" destId="{5EDFBB31-F05F-40E0-99DC-88AD0AA1E04D}" srcOrd="14" destOrd="0" presId="urn:microsoft.com/office/officeart/2005/8/layout/chevron2"/>
    <dgm:cxn modelId="{703458D8-BBBE-4A1B-AFA7-E256824F3D8B}" type="presParOf" srcId="{5EDFBB31-F05F-40E0-99DC-88AD0AA1E04D}" destId="{37FF1038-12FB-4C62-9C45-9CA35795D194}" srcOrd="0" destOrd="0" presId="urn:microsoft.com/office/officeart/2005/8/layout/chevron2"/>
    <dgm:cxn modelId="{A41A4FBB-F6BF-4AE8-96FF-28C8388A4CAE}" type="presParOf" srcId="{5EDFBB31-F05F-40E0-99DC-88AD0AA1E04D}" destId="{39241757-AED1-4A5C-AA2C-0E51643C8076}"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4E11DD4-05FB-49EF-A93C-F8B57536A179}" type="doc">
      <dgm:prSet loTypeId="urn:microsoft.com/office/officeart/2005/8/layout/matrix1" loCatId="matrix" qsTypeId="urn:microsoft.com/office/officeart/2005/8/quickstyle/simple3" qsCatId="simple" csTypeId="urn:microsoft.com/office/officeart/2005/8/colors/colorful4" csCatId="colorful" phldr="1"/>
      <dgm:spPr/>
      <dgm:t>
        <a:bodyPr/>
        <a:lstStyle/>
        <a:p>
          <a:endParaRPr lang="fr-FR"/>
        </a:p>
      </dgm:t>
    </dgm:pt>
    <dgm:pt modelId="{36980172-CF6C-4892-AE5A-46DAB10AE7A6}">
      <dgm:prSet phldrT="[Texte]" custT="1"/>
      <dgm:spPr/>
      <dgm:t>
        <a:bodyPr/>
        <a:lstStyle/>
        <a:p>
          <a:pPr>
            <a:spcAft>
              <a:spcPts val="0"/>
            </a:spcAft>
          </a:pPr>
          <a:r>
            <a:rPr lang="ar-DZ" sz="2600" dirty="0" smtClean="0">
              <a:hlinkClick xmlns:r="http://schemas.openxmlformats.org/officeDocument/2006/relationships" r:id="rId1" action="ppaction://hlinksldjump"/>
            </a:rPr>
            <a:t>حاملا لـشهادة بكالوريا  خاصة</a:t>
          </a:r>
          <a:br>
            <a:rPr lang="ar-DZ" sz="2600" dirty="0" smtClean="0">
              <a:hlinkClick xmlns:r="http://schemas.openxmlformats.org/officeDocument/2006/relationships" r:id="rId1" action="ppaction://hlinksldjump"/>
            </a:rPr>
          </a:br>
          <a:r>
            <a:rPr lang="ar-DZ" sz="2600" dirty="0" smtClean="0">
              <a:hlinkClick xmlns:r="http://schemas.openxmlformats.org/officeDocument/2006/relationships" r:id="rId1" action="ppaction://hlinksldjump"/>
            </a:rPr>
            <a:t>(ثانوية بوعمامة)</a:t>
          </a:r>
          <a:endParaRPr lang="fr-FR" sz="2600" dirty="0"/>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468C541B-B9C2-4284-B8C5-AE9C8C6D844C}" type="parTrans" cxnId="{9CA1A4AC-4FBE-4AE8-A59E-DEC1828C8CDD}">
      <dgm:prSet/>
      <dgm:spPr/>
      <dgm:t>
        <a:bodyPr/>
        <a:lstStyle/>
        <a:p>
          <a:endParaRPr lang="fr-FR"/>
        </a:p>
      </dgm:t>
    </dgm:pt>
    <dgm:pt modelId="{E4E0DAB1-64E0-40C1-BC3F-1CEA3C750A1F}" type="sibTrans" cxnId="{9CA1A4AC-4FBE-4AE8-A59E-DEC1828C8CDD}">
      <dgm:prSet/>
      <dgm:spPr/>
      <dgm:t>
        <a:bodyPr/>
        <a:lstStyle/>
        <a:p>
          <a:endParaRPr lang="fr-FR"/>
        </a:p>
      </dgm:t>
    </dgm:pt>
    <dgm:pt modelId="{E6197646-D7E3-4CD9-BD7F-8A5DF5ADBD58}">
      <dgm:prSet phldrT="[Texte]" custT="1"/>
      <dgm:spPr/>
      <dgm:t>
        <a:bodyPr/>
        <a:lstStyle/>
        <a:p>
          <a:pPr rtl="1">
            <a:lnSpc>
              <a:spcPct val="100000"/>
            </a:lnSpc>
            <a:spcAft>
              <a:spcPts val="0"/>
            </a:spcAft>
          </a:pPr>
          <a:r>
            <a:rPr lang="ar-DZ" sz="2600" dirty="0" smtClean="0">
              <a:hlinkClick xmlns:r="http://schemas.openxmlformats.org/officeDocument/2006/relationships" r:id="rId2" action="ppaction://hlinksldjump"/>
            </a:rPr>
            <a:t>حاملا لـشهادة  بكالوريا الممنوحة مـن وزارة التربية الوطنية</a:t>
          </a:r>
          <a:endParaRPr lang="fr-FR" sz="2600" dirty="0"/>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A33D591B-324B-459C-B2E3-4C2591812042}" type="parTrans" cxnId="{AF91E363-D559-45E3-A275-54673EEFF6E4}">
      <dgm:prSet/>
      <dgm:spPr/>
      <dgm:t>
        <a:bodyPr/>
        <a:lstStyle/>
        <a:p>
          <a:endParaRPr lang="fr-FR"/>
        </a:p>
      </dgm:t>
    </dgm:pt>
    <dgm:pt modelId="{5786B174-8C35-4708-A10E-86F9D58094CD}" type="sibTrans" cxnId="{AF91E363-D559-45E3-A275-54673EEFF6E4}">
      <dgm:prSet/>
      <dgm:spPr/>
      <dgm:t>
        <a:bodyPr/>
        <a:lstStyle/>
        <a:p>
          <a:endParaRPr lang="fr-FR"/>
        </a:p>
      </dgm:t>
    </dgm:pt>
    <dgm:pt modelId="{AB41D9AF-62A0-484C-9E22-3E9CFED755B5}">
      <dgm:prSet phldrT="[Texte]" custT="1"/>
      <dgm:spPr/>
      <dgm:t>
        <a:bodyPr/>
        <a:lstStyle/>
        <a:p>
          <a:pPr rtl="1">
            <a:spcAft>
              <a:spcPts val="0"/>
            </a:spcAft>
          </a:pPr>
          <a:r>
            <a:rPr lang="ar-DZ" sz="2600" dirty="0" smtClean="0">
              <a:hlinkClick xmlns:r="http://schemas.openxmlformats.org/officeDocument/2006/relationships" r:id="rId3" action="ppaction://hlinksldjump"/>
            </a:rPr>
            <a:t>حاملا لـشهادة  </a:t>
          </a:r>
          <a:r>
            <a:rPr lang="ar-DZ" sz="2600" smtClean="0">
              <a:hlinkClick xmlns:r="http://schemas.openxmlformats.org/officeDocument/2006/relationships" r:id="rId3" action="ppaction://hlinksldjump"/>
            </a:rPr>
            <a:t>بكالوريا أجنبية، </a:t>
          </a:r>
          <a:r>
            <a:rPr lang="ar-DZ" sz="2600" dirty="0" smtClean="0">
              <a:hlinkClick xmlns:r="http://schemas.openxmlformats.org/officeDocument/2006/relationships" r:id="rId3" action="ppaction://hlinksldjump"/>
            </a:rPr>
            <a:t>تخضع لمـعــادلــة</a:t>
          </a:r>
          <a:endParaRPr lang="ar-DZ" sz="2600" dirty="0" smtClean="0"/>
        </a:p>
        <a:p>
          <a:pPr rtl="1">
            <a:spcAft>
              <a:spcPts val="0"/>
            </a:spcAft>
          </a:pPr>
          <a:endParaRPr lang="ar-DZ" sz="2600" dirty="0" smtClean="0"/>
        </a:p>
        <a:p>
          <a:pPr rtl="1">
            <a:spcAft>
              <a:spcPts val="0"/>
            </a:spcAft>
          </a:pPr>
          <a:endParaRPr lang="ar-DZ" sz="2600" dirty="0" smtClean="0"/>
        </a:p>
        <a:p>
          <a:pPr rtl="1">
            <a:spcAft>
              <a:spcPts val="0"/>
            </a:spcAft>
          </a:pPr>
          <a:endParaRPr lang="fr-FR" sz="2600" dirty="0"/>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8995A234-E66B-46CA-8EA2-F6F39B986DFD}" type="parTrans" cxnId="{1D210F62-D61C-44A3-9357-D7906D0B72ED}">
      <dgm:prSet/>
      <dgm:spPr/>
      <dgm:t>
        <a:bodyPr/>
        <a:lstStyle/>
        <a:p>
          <a:endParaRPr lang="fr-FR"/>
        </a:p>
      </dgm:t>
    </dgm:pt>
    <dgm:pt modelId="{D8DD8554-14F0-42AB-ABAD-195FAFA3D6AE}" type="sibTrans" cxnId="{1D210F62-D61C-44A3-9357-D7906D0B72ED}">
      <dgm:prSet/>
      <dgm:spPr/>
      <dgm:t>
        <a:bodyPr/>
        <a:lstStyle/>
        <a:p>
          <a:endParaRPr lang="fr-FR"/>
        </a:p>
      </dgm:t>
    </dgm:pt>
    <dgm:pt modelId="{C2D35B39-3088-4931-AE7F-E49B7ED766A8}">
      <dgm:prSet phldrT="[Texte]" custT="1"/>
      <dgm:spPr>
        <a:solidFill>
          <a:schemeClr val="accent4">
            <a:lumMod val="20000"/>
            <a:lumOff val="80000"/>
          </a:schemeClr>
        </a:solidFill>
      </dgm:spPr>
      <dgm:t>
        <a:bodyPr/>
        <a:lstStyle/>
        <a:p>
          <a:pPr>
            <a:spcAft>
              <a:spcPts val="0"/>
            </a:spcAft>
          </a:pPr>
          <a:r>
            <a:rPr lang="ar-DZ" sz="2600" b="0" dirty="0" smtClean="0">
              <a:solidFill>
                <a:srgbClr val="0072C8"/>
              </a:solidFill>
              <a:latin typeface="Arial" panose="020B0604020202020204" pitchFamily="34" charset="0"/>
              <a:cs typeface="Arial" panose="020B0604020202020204" pitchFamily="34" charset="0"/>
            </a:rPr>
            <a:t>حاملا لشهادة بكالوريا قبل العام الجاري</a:t>
          </a:r>
        </a:p>
        <a:p>
          <a:pPr>
            <a:spcAft>
              <a:spcPts val="0"/>
            </a:spcAft>
          </a:pPr>
          <a:r>
            <a:rPr lang="ar-DZ" sz="2600" b="0" u="sng" dirty="0" smtClean="0">
              <a:solidFill>
                <a:srgbClr val="0072C8"/>
              </a:solidFill>
              <a:latin typeface="Arial" panose="020B0604020202020204" pitchFamily="34" charset="0"/>
              <a:cs typeface="Arial" panose="020B0604020202020204" pitchFamily="34" charset="0"/>
            </a:rPr>
            <a:t>أو أريد التسجيل لتحضير شهادة أخرى بنفس شهادة البكالوريا</a:t>
          </a:r>
          <a:endParaRPr lang="ar-DZ" sz="2600" b="1" u="sng" dirty="0" smtClean="0">
            <a:solidFill>
              <a:srgbClr val="C00000"/>
            </a:solidFill>
            <a:latin typeface="Arial" panose="020B0604020202020204" pitchFamily="34" charset="0"/>
            <a:cs typeface="Arial" panose="020B0604020202020204" pitchFamily="34" charset="0"/>
          </a:endParaRPr>
        </a:p>
        <a:p>
          <a:pPr>
            <a:spcAft>
              <a:spcPts val="0"/>
            </a:spcAft>
          </a:pPr>
          <a:endParaRPr lang="fr-FR" sz="2600" b="1" u="sng" dirty="0">
            <a:solidFill>
              <a:srgbClr val="C00000"/>
            </a:solidFill>
            <a:latin typeface="Arial" panose="020B0604020202020204" pitchFamily="34" charset="0"/>
            <a:cs typeface="Arial" panose="020B0604020202020204" pitchFamily="34" charset="0"/>
          </a:endParaRPr>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CE7C4378-9A8E-45D4-81E3-B6DE6004588D}" type="parTrans" cxnId="{C1734743-3BF6-47B7-95C5-AC15AEF47CEA}">
      <dgm:prSet/>
      <dgm:spPr/>
      <dgm:t>
        <a:bodyPr/>
        <a:lstStyle/>
        <a:p>
          <a:endParaRPr lang="fr-FR"/>
        </a:p>
      </dgm:t>
    </dgm:pt>
    <dgm:pt modelId="{BF8EB5AD-D43E-4FAB-9A6F-C48F3759FD1C}" type="sibTrans" cxnId="{C1734743-3BF6-47B7-95C5-AC15AEF47CEA}">
      <dgm:prSet/>
      <dgm:spPr/>
      <dgm:t>
        <a:bodyPr/>
        <a:lstStyle/>
        <a:p>
          <a:endParaRPr lang="fr-FR"/>
        </a:p>
      </dgm:t>
    </dgm:pt>
    <dgm:pt modelId="{2D9F0D09-C10A-4AAB-8863-26CDA4CE0216}">
      <dgm:prSet phldrT="[Texte]" custT="1"/>
      <dgm:spPr>
        <a:solidFill>
          <a:schemeClr val="accent6">
            <a:lumMod val="60000"/>
            <a:lumOff val="40000"/>
          </a:schemeClr>
        </a:solidFill>
        <a:ln w="19050">
          <a:solidFill>
            <a:srgbClr val="C00000"/>
          </a:solidFill>
        </a:ln>
      </dgm:spPr>
      <dgm:t>
        <a:bodyPr/>
        <a:lstStyle/>
        <a:p>
          <a:r>
            <a:rPr lang="ar-DZ" sz="3200" b="1" u="none" dirty="0" smtClean="0">
              <a:solidFill>
                <a:srgbClr val="FF0000"/>
              </a:solidFill>
              <a:hlinkClick xmlns:r="http://schemas.openxmlformats.org/officeDocument/2006/relationships" r:id="rId5" action="ppaction://hlinksldjump"/>
            </a:rPr>
            <a:t>مفتاح التسجيـل</a:t>
          </a:r>
          <a:endParaRPr lang="fr-FR" sz="3200" u="none" dirty="0">
            <a:solidFill>
              <a:srgbClr val="FF0000"/>
            </a:solidFill>
            <a:latin typeface="Aharoni" pitchFamily="2" charset="-79"/>
            <a:cs typeface="Aharoni" pitchFamily="2" charset="-79"/>
          </a:endParaRPr>
        </a:p>
      </dgm:t>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8DCD85F7-F402-4D80-A44A-D8E6C0307F29}" type="sibTrans" cxnId="{292E6BC6-EBFB-4DDD-BC98-47BD9E247C10}">
      <dgm:prSet/>
      <dgm:spPr/>
      <dgm:t>
        <a:bodyPr/>
        <a:lstStyle/>
        <a:p>
          <a:endParaRPr lang="fr-FR"/>
        </a:p>
      </dgm:t>
    </dgm:pt>
    <dgm:pt modelId="{ED1CA3D0-F5B2-4757-B55D-B93BB9D74AD8}" type="parTrans" cxnId="{292E6BC6-EBFB-4DDD-BC98-47BD9E247C10}">
      <dgm:prSet/>
      <dgm:spPr/>
      <dgm:t>
        <a:bodyPr/>
        <a:lstStyle/>
        <a:p>
          <a:endParaRPr lang="fr-FR"/>
        </a:p>
      </dgm:t>
    </dgm:pt>
    <dgm:pt modelId="{3FC162B7-0503-48DB-8977-3CB3E2BE431F}" type="pres">
      <dgm:prSet presAssocID="{84E11DD4-05FB-49EF-A93C-F8B57536A179}" presName="diagram" presStyleCnt="0">
        <dgm:presLayoutVars>
          <dgm:chMax val="1"/>
          <dgm:dir/>
          <dgm:animLvl val="ctr"/>
          <dgm:resizeHandles val="exact"/>
        </dgm:presLayoutVars>
      </dgm:prSet>
      <dgm:spPr/>
      <dgm:t>
        <a:bodyPr/>
        <a:lstStyle/>
        <a:p>
          <a:endParaRPr lang="fr-FR"/>
        </a:p>
      </dgm:t>
    </dgm:pt>
    <dgm:pt modelId="{C77967E4-0F66-43DC-82A4-0E84DABF676E}" type="pres">
      <dgm:prSet presAssocID="{84E11DD4-05FB-49EF-A93C-F8B57536A179}" presName="matrix" presStyleCnt="0"/>
      <dgm:spPr/>
      <dgm:t>
        <a:bodyPr/>
        <a:lstStyle/>
        <a:p>
          <a:endParaRPr lang="fr-FR"/>
        </a:p>
      </dgm:t>
    </dgm:pt>
    <dgm:pt modelId="{2C3E0EAB-4F3D-4E3B-8B60-64308268F3C8}" type="pres">
      <dgm:prSet presAssocID="{84E11DD4-05FB-49EF-A93C-F8B57536A179}" presName="tile1" presStyleLbl="node1" presStyleIdx="0" presStyleCnt="4" custScaleX="101715" custLinFactNeighborX="-186" custLinFactNeighborY="-2148"/>
      <dgm:spPr/>
      <dgm:t>
        <a:bodyPr/>
        <a:lstStyle/>
        <a:p>
          <a:endParaRPr lang="fr-FR"/>
        </a:p>
      </dgm:t>
    </dgm:pt>
    <dgm:pt modelId="{CEBA9989-B2FA-4744-A5E4-DA067D9D4B88}" type="pres">
      <dgm:prSet presAssocID="{84E11DD4-05FB-49EF-A93C-F8B57536A179}" presName="tile1text" presStyleLbl="node1" presStyleIdx="0" presStyleCnt="4">
        <dgm:presLayoutVars>
          <dgm:chMax val="0"/>
          <dgm:chPref val="0"/>
          <dgm:bulletEnabled val="1"/>
        </dgm:presLayoutVars>
      </dgm:prSet>
      <dgm:spPr/>
      <dgm:t>
        <a:bodyPr/>
        <a:lstStyle/>
        <a:p>
          <a:endParaRPr lang="fr-FR"/>
        </a:p>
      </dgm:t>
    </dgm:pt>
    <dgm:pt modelId="{74C4BAA6-FBF8-4906-B453-5D7725E51AEF}" type="pres">
      <dgm:prSet presAssocID="{84E11DD4-05FB-49EF-A93C-F8B57536A179}" presName="tile2" presStyleLbl="node1" presStyleIdx="1" presStyleCnt="4" custScaleX="98888" custScaleY="107842" custLinFactNeighborX="1535" custLinFactNeighborY="1980"/>
      <dgm:spPr/>
      <dgm:t>
        <a:bodyPr/>
        <a:lstStyle/>
        <a:p>
          <a:endParaRPr lang="fr-FR"/>
        </a:p>
      </dgm:t>
    </dgm:pt>
    <dgm:pt modelId="{E3008A83-37D0-4884-BD25-16A1E5464C21}" type="pres">
      <dgm:prSet presAssocID="{84E11DD4-05FB-49EF-A93C-F8B57536A179}" presName="tile2text" presStyleLbl="node1" presStyleIdx="1" presStyleCnt="4">
        <dgm:presLayoutVars>
          <dgm:chMax val="0"/>
          <dgm:chPref val="0"/>
          <dgm:bulletEnabled val="1"/>
        </dgm:presLayoutVars>
      </dgm:prSet>
      <dgm:spPr/>
      <dgm:t>
        <a:bodyPr/>
        <a:lstStyle/>
        <a:p>
          <a:endParaRPr lang="fr-FR"/>
        </a:p>
      </dgm:t>
    </dgm:pt>
    <dgm:pt modelId="{11CBDE92-0C18-4640-9C44-06D5E516730D}" type="pres">
      <dgm:prSet presAssocID="{84E11DD4-05FB-49EF-A93C-F8B57536A179}" presName="tile3" presStyleLbl="node1" presStyleIdx="2" presStyleCnt="4" custScaleX="103063" custScaleY="101603" custLinFactNeighborX="825" custLinFactNeighborY="-494"/>
      <dgm:spPr/>
      <dgm:t>
        <a:bodyPr/>
        <a:lstStyle/>
        <a:p>
          <a:endParaRPr lang="fr-FR"/>
        </a:p>
      </dgm:t>
    </dgm:pt>
    <dgm:pt modelId="{DEE206C3-AE61-4C67-BE4B-1916F6F6FDA9}" type="pres">
      <dgm:prSet presAssocID="{84E11DD4-05FB-49EF-A93C-F8B57536A179}" presName="tile3text" presStyleLbl="node1" presStyleIdx="2" presStyleCnt="4">
        <dgm:presLayoutVars>
          <dgm:chMax val="0"/>
          <dgm:chPref val="0"/>
          <dgm:bulletEnabled val="1"/>
        </dgm:presLayoutVars>
      </dgm:prSet>
      <dgm:spPr/>
      <dgm:t>
        <a:bodyPr/>
        <a:lstStyle/>
        <a:p>
          <a:endParaRPr lang="fr-FR"/>
        </a:p>
      </dgm:t>
    </dgm:pt>
    <dgm:pt modelId="{C0EED98A-EFF9-42F6-9E2E-2B9A2EF96170}" type="pres">
      <dgm:prSet presAssocID="{84E11DD4-05FB-49EF-A93C-F8B57536A179}" presName="tile4" presStyleLbl="node1" presStyleIdx="3" presStyleCnt="4" custScaleX="97151" custScaleY="95863" custLinFactNeighborX="381" custLinFactNeighborY="509"/>
      <dgm:spPr/>
      <dgm:t>
        <a:bodyPr/>
        <a:lstStyle/>
        <a:p>
          <a:endParaRPr lang="fr-FR"/>
        </a:p>
      </dgm:t>
    </dgm:pt>
    <dgm:pt modelId="{81C6834D-D27F-4285-9578-1B1FA8044ED3}" type="pres">
      <dgm:prSet presAssocID="{84E11DD4-05FB-49EF-A93C-F8B57536A179}" presName="tile4text" presStyleLbl="node1" presStyleIdx="3" presStyleCnt="4">
        <dgm:presLayoutVars>
          <dgm:chMax val="0"/>
          <dgm:chPref val="0"/>
          <dgm:bulletEnabled val="1"/>
        </dgm:presLayoutVars>
      </dgm:prSet>
      <dgm:spPr/>
      <dgm:t>
        <a:bodyPr/>
        <a:lstStyle/>
        <a:p>
          <a:endParaRPr lang="fr-FR"/>
        </a:p>
      </dgm:t>
    </dgm:pt>
    <dgm:pt modelId="{D2CA34F9-3EF9-457A-8B73-615EBC0C2AE9}" type="pres">
      <dgm:prSet presAssocID="{84E11DD4-05FB-49EF-A93C-F8B57536A179}" presName="centerTile" presStyleLbl="fgShp" presStyleIdx="0" presStyleCnt="1" custAng="19760522" custScaleX="93711" custScaleY="147574" custLinFactNeighborX="6035" custLinFactNeighborY="-5926">
        <dgm:presLayoutVars>
          <dgm:chMax val="0"/>
          <dgm:chPref val="0"/>
        </dgm:presLayoutVars>
      </dgm:prSet>
      <dgm:spPr>
        <a:prstGeom prst="star7">
          <a:avLst/>
        </a:prstGeom>
      </dgm:spPr>
      <dgm:t>
        <a:bodyPr/>
        <a:lstStyle/>
        <a:p>
          <a:endParaRPr lang="fr-FR"/>
        </a:p>
      </dgm:t>
    </dgm:pt>
  </dgm:ptLst>
  <dgm:cxnLst>
    <dgm:cxn modelId="{C1734743-3BF6-47B7-95C5-AC15AEF47CEA}" srcId="{2D9F0D09-C10A-4AAB-8863-26CDA4CE0216}" destId="{C2D35B39-3088-4931-AE7F-E49B7ED766A8}" srcOrd="3" destOrd="0" parTransId="{CE7C4378-9A8E-45D4-81E3-B6DE6004588D}" sibTransId="{BF8EB5AD-D43E-4FAB-9A6F-C48F3759FD1C}"/>
    <dgm:cxn modelId="{4E6B29C2-2DE4-4F2A-A88B-5ADA8BA6F95F}" type="presOf" srcId="{C2D35B39-3088-4931-AE7F-E49B7ED766A8}" destId="{81C6834D-D27F-4285-9578-1B1FA8044ED3}" srcOrd="1" destOrd="0" presId="urn:microsoft.com/office/officeart/2005/8/layout/matrix1"/>
    <dgm:cxn modelId="{A3BD26F0-D16C-4470-89C3-FFED76804F19}" type="presOf" srcId="{E6197646-D7E3-4CD9-BD7F-8A5DF5ADBD58}" destId="{74C4BAA6-FBF8-4906-B453-5D7725E51AEF}" srcOrd="0" destOrd="0" presId="urn:microsoft.com/office/officeart/2005/8/layout/matrix1"/>
    <dgm:cxn modelId="{06E75E8A-DD5F-4C04-B4B8-F29A81CA9F3B}" type="presOf" srcId="{AB41D9AF-62A0-484C-9E22-3E9CFED755B5}" destId="{11CBDE92-0C18-4640-9C44-06D5E516730D}" srcOrd="0" destOrd="0" presId="urn:microsoft.com/office/officeart/2005/8/layout/matrix1"/>
    <dgm:cxn modelId="{1D210F62-D61C-44A3-9357-D7906D0B72ED}" srcId="{2D9F0D09-C10A-4AAB-8863-26CDA4CE0216}" destId="{AB41D9AF-62A0-484C-9E22-3E9CFED755B5}" srcOrd="2" destOrd="0" parTransId="{8995A234-E66B-46CA-8EA2-F6F39B986DFD}" sibTransId="{D8DD8554-14F0-42AB-ABAD-195FAFA3D6AE}"/>
    <dgm:cxn modelId="{292E6BC6-EBFB-4DDD-BC98-47BD9E247C10}" srcId="{84E11DD4-05FB-49EF-A93C-F8B57536A179}" destId="{2D9F0D09-C10A-4AAB-8863-26CDA4CE0216}" srcOrd="0" destOrd="0" parTransId="{ED1CA3D0-F5B2-4757-B55D-B93BB9D74AD8}" sibTransId="{8DCD85F7-F402-4D80-A44A-D8E6C0307F29}"/>
    <dgm:cxn modelId="{9CA1A4AC-4FBE-4AE8-A59E-DEC1828C8CDD}" srcId="{2D9F0D09-C10A-4AAB-8863-26CDA4CE0216}" destId="{36980172-CF6C-4892-AE5A-46DAB10AE7A6}" srcOrd="0" destOrd="0" parTransId="{468C541B-B9C2-4284-B8C5-AE9C8C6D844C}" sibTransId="{E4E0DAB1-64E0-40C1-BC3F-1CEA3C750A1F}"/>
    <dgm:cxn modelId="{DB07F4A2-0287-403E-AD9A-7256388147D2}" type="presOf" srcId="{AB41D9AF-62A0-484C-9E22-3E9CFED755B5}" destId="{DEE206C3-AE61-4C67-BE4B-1916F6F6FDA9}" srcOrd="1" destOrd="0" presId="urn:microsoft.com/office/officeart/2005/8/layout/matrix1"/>
    <dgm:cxn modelId="{AAAB47E6-395D-4E78-AAC1-6EB22B3D7056}" type="presOf" srcId="{C2D35B39-3088-4931-AE7F-E49B7ED766A8}" destId="{C0EED98A-EFF9-42F6-9E2E-2B9A2EF96170}" srcOrd="0" destOrd="0" presId="urn:microsoft.com/office/officeart/2005/8/layout/matrix1"/>
    <dgm:cxn modelId="{05FE7D18-29DD-4A88-B632-44F705CFACD2}" type="presOf" srcId="{84E11DD4-05FB-49EF-A93C-F8B57536A179}" destId="{3FC162B7-0503-48DB-8977-3CB3E2BE431F}" srcOrd="0" destOrd="0" presId="urn:microsoft.com/office/officeart/2005/8/layout/matrix1"/>
    <dgm:cxn modelId="{7DEF441E-1F0F-4BBE-887C-1974E5A98513}" type="presOf" srcId="{36980172-CF6C-4892-AE5A-46DAB10AE7A6}" destId="{2C3E0EAB-4F3D-4E3B-8B60-64308268F3C8}" srcOrd="0" destOrd="0" presId="urn:microsoft.com/office/officeart/2005/8/layout/matrix1"/>
    <dgm:cxn modelId="{1979A7F5-CDAA-4AD2-BAA1-055FD8A67A36}" type="presOf" srcId="{36980172-CF6C-4892-AE5A-46DAB10AE7A6}" destId="{CEBA9989-B2FA-4744-A5E4-DA067D9D4B88}" srcOrd="1" destOrd="0" presId="urn:microsoft.com/office/officeart/2005/8/layout/matrix1"/>
    <dgm:cxn modelId="{B622B2EE-5E43-42D1-8C98-DD63AC93A640}" type="presOf" srcId="{E6197646-D7E3-4CD9-BD7F-8A5DF5ADBD58}" destId="{E3008A83-37D0-4884-BD25-16A1E5464C21}" srcOrd="1" destOrd="0" presId="urn:microsoft.com/office/officeart/2005/8/layout/matrix1"/>
    <dgm:cxn modelId="{AF91E363-D559-45E3-A275-54673EEFF6E4}" srcId="{2D9F0D09-C10A-4AAB-8863-26CDA4CE0216}" destId="{E6197646-D7E3-4CD9-BD7F-8A5DF5ADBD58}" srcOrd="1" destOrd="0" parTransId="{A33D591B-324B-459C-B2E3-4C2591812042}" sibTransId="{5786B174-8C35-4708-A10E-86F9D58094CD}"/>
    <dgm:cxn modelId="{48C8FC34-D4F3-4B0B-80FF-AFE077C7E291}" type="presOf" srcId="{2D9F0D09-C10A-4AAB-8863-26CDA4CE0216}" destId="{D2CA34F9-3EF9-457A-8B73-615EBC0C2AE9}" srcOrd="0" destOrd="0" presId="urn:microsoft.com/office/officeart/2005/8/layout/matrix1"/>
    <dgm:cxn modelId="{AB7155DD-40A6-4296-BB92-AEC57CB98B97}" type="presParOf" srcId="{3FC162B7-0503-48DB-8977-3CB3E2BE431F}" destId="{C77967E4-0F66-43DC-82A4-0E84DABF676E}" srcOrd="0" destOrd="0" presId="urn:microsoft.com/office/officeart/2005/8/layout/matrix1"/>
    <dgm:cxn modelId="{7ED60593-DA19-421C-9E74-F17E5B2C2F1A}" type="presParOf" srcId="{C77967E4-0F66-43DC-82A4-0E84DABF676E}" destId="{2C3E0EAB-4F3D-4E3B-8B60-64308268F3C8}" srcOrd="0" destOrd="0" presId="urn:microsoft.com/office/officeart/2005/8/layout/matrix1"/>
    <dgm:cxn modelId="{B55B0622-1E8F-4D2C-82ED-10F0AEAD370C}" type="presParOf" srcId="{C77967E4-0F66-43DC-82A4-0E84DABF676E}" destId="{CEBA9989-B2FA-4744-A5E4-DA067D9D4B88}" srcOrd="1" destOrd="0" presId="urn:microsoft.com/office/officeart/2005/8/layout/matrix1"/>
    <dgm:cxn modelId="{A67079E8-D5AD-436E-A071-573E68E3E586}" type="presParOf" srcId="{C77967E4-0F66-43DC-82A4-0E84DABF676E}" destId="{74C4BAA6-FBF8-4906-B453-5D7725E51AEF}" srcOrd="2" destOrd="0" presId="urn:microsoft.com/office/officeart/2005/8/layout/matrix1"/>
    <dgm:cxn modelId="{57CBB250-E916-4C90-AA78-8A17DB42C50C}" type="presParOf" srcId="{C77967E4-0F66-43DC-82A4-0E84DABF676E}" destId="{E3008A83-37D0-4884-BD25-16A1E5464C21}" srcOrd="3" destOrd="0" presId="urn:microsoft.com/office/officeart/2005/8/layout/matrix1"/>
    <dgm:cxn modelId="{EF35D5B4-71DB-44C0-ABEF-F57825E4A553}" type="presParOf" srcId="{C77967E4-0F66-43DC-82A4-0E84DABF676E}" destId="{11CBDE92-0C18-4640-9C44-06D5E516730D}" srcOrd="4" destOrd="0" presId="urn:microsoft.com/office/officeart/2005/8/layout/matrix1"/>
    <dgm:cxn modelId="{AC20B6D4-FD68-475C-8EEA-26641D90BAB7}" type="presParOf" srcId="{C77967E4-0F66-43DC-82A4-0E84DABF676E}" destId="{DEE206C3-AE61-4C67-BE4B-1916F6F6FDA9}" srcOrd="5" destOrd="0" presId="urn:microsoft.com/office/officeart/2005/8/layout/matrix1"/>
    <dgm:cxn modelId="{3609C289-784C-442D-A837-535D5949D7BE}" type="presParOf" srcId="{C77967E4-0F66-43DC-82A4-0E84DABF676E}" destId="{C0EED98A-EFF9-42F6-9E2E-2B9A2EF96170}" srcOrd="6" destOrd="0" presId="urn:microsoft.com/office/officeart/2005/8/layout/matrix1"/>
    <dgm:cxn modelId="{3F7D3365-30D8-42B4-A1BB-918845F3554D}" type="presParOf" srcId="{C77967E4-0F66-43DC-82A4-0E84DABF676E}" destId="{81C6834D-D27F-4285-9578-1B1FA8044ED3}" srcOrd="7" destOrd="0" presId="urn:microsoft.com/office/officeart/2005/8/layout/matrix1"/>
    <dgm:cxn modelId="{7CD127E2-5E71-4E4D-B5EC-95666EEEEE2C}" type="presParOf" srcId="{3FC162B7-0503-48DB-8977-3CB3E2BE431F}" destId="{D2CA34F9-3EF9-457A-8B73-615EBC0C2AE9}" srcOrd="1" destOrd="0" presId="urn:microsoft.com/office/officeart/2005/8/layout/matrix1"/>
  </dgm:cxnLst>
  <dgm:bg>
    <a:solidFill>
      <a:schemeClr val="accent6">
        <a:lumMod val="60000"/>
        <a:lumOff val="4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437A330-6BDB-49E7-A987-FCD0963A9EE0}" type="doc">
      <dgm:prSet loTypeId="urn:microsoft.com/office/officeart/2005/8/layout/pyramid2" loCatId="pyramid" qsTypeId="urn:microsoft.com/office/officeart/2005/8/quickstyle/simple1" qsCatId="simple" csTypeId="urn:microsoft.com/office/officeart/2005/8/colors/accent1_2" csCatId="accent1" phldr="1"/>
      <dgm:spPr/>
      <dgm:t>
        <a:bodyPr/>
        <a:lstStyle/>
        <a:p>
          <a:endParaRPr lang="fr-FR"/>
        </a:p>
      </dgm:t>
    </dgm:pt>
    <dgm:pt modelId="{E3B9138A-4BC1-46A4-B56B-8005D4C59B0C}">
      <dgm:prSet phldrT="[Texte]" custT="1"/>
      <dgm:spPr/>
      <dgm:t>
        <a:bodyPr/>
        <a:lstStyle/>
        <a:p>
          <a:pPr algn="just" rtl="1">
            <a:spcAft>
              <a:spcPts val="0"/>
            </a:spcAft>
          </a:pPr>
          <a:r>
            <a:rPr lang="ar-DZ" sz="2000" b="1" dirty="0" smtClean="0">
              <a:solidFill>
                <a:srgbClr val="FF0000"/>
              </a:solidFill>
            </a:rPr>
            <a:t>المدرسة العليا:</a:t>
          </a:r>
          <a:r>
            <a:rPr lang="ar-DZ" sz="2400" b="1" dirty="0" smtClean="0">
              <a:solidFill>
                <a:srgbClr val="FF0000"/>
              </a:solidFill>
            </a:rPr>
            <a:t> </a:t>
          </a:r>
          <a:r>
            <a:rPr lang="ar-DZ" sz="1600" b="0" dirty="0" smtClean="0"/>
            <a:t>مؤسسة ذات عدد محدود من الطلبة، موزعين على أقسام</a:t>
          </a:r>
          <a:r>
            <a:rPr lang="fr-FR" sz="1600" b="0" dirty="0" smtClean="0"/>
            <a:t>،</a:t>
          </a:r>
          <a:r>
            <a:rPr lang="ar-DZ" sz="1600" b="0" dirty="0" smtClean="0"/>
            <a:t> معدلات التحاق مرتـفعة، تكوينات أحادية التخصص وهادفة، ويتوزع التكوين حسب الميدان المطابق مع التكوين المتواصل لخمس سنوات.</a:t>
          </a:r>
          <a:endParaRPr lang="fr-FR" sz="1600" b="0" dirty="0"/>
        </a:p>
      </dgm:t>
    </dgm:pt>
    <dgm:pt modelId="{1B874B00-FDCE-4F15-A52E-B849B678858A}" type="parTrans" cxnId="{F23FEDDF-A991-49F7-BD2D-F902EDA4CD54}">
      <dgm:prSet/>
      <dgm:spPr/>
      <dgm:t>
        <a:bodyPr/>
        <a:lstStyle/>
        <a:p>
          <a:endParaRPr lang="fr-FR"/>
        </a:p>
      </dgm:t>
    </dgm:pt>
    <dgm:pt modelId="{A0A1A08E-7E8D-4C39-A06E-67583179F00C}" type="sibTrans" cxnId="{F23FEDDF-A991-49F7-BD2D-F902EDA4CD54}">
      <dgm:prSet/>
      <dgm:spPr/>
      <dgm:t>
        <a:bodyPr/>
        <a:lstStyle/>
        <a:p>
          <a:endParaRPr lang="fr-FR"/>
        </a:p>
      </dgm:t>
    </dgm:pt>
    <dgm:pt modelId="{96A65E37-7F82-4FCE-843C-71A5D0D7371F}">
      <dgm:prSet phldrT="[Texte]" custT="1"/>
      <dgm:spPr/>
      <dgm:t>
        <a:bodyPr/>
        <a:lstStyle/>
        <a:p>
          <a:pPr algn="just" rtl="1"/>
          <a:r>
            <a:rPr lang="ar-DZ" sz="2000" b="1" dirty="0" smtClean="0">
              <a:solidFill>
                <a:srgbClr val="FF0000"/>
              </a:solidFill>
            </a:rPr>
            <a:t>المركز الجامعي: </a:t>
          </a:r>
          <a:r>
            <a:rPr lang="ar-DZ" sz="1600" b="0" dirty="0" smtClean="0"/>
            <a:t>مؤسسة تضمن تكوينات متعـددة، بتعـدادات طلابية مهمة</a:t>
          </a:r>
          <a:r>
            <a:rPr lang="fr-FR" sz="1600" b="0" dirty="0" smtClean="0"/>
            <a:t>،</a:t>
          </a:r>
          <a:r>
            <a:rPr lang="ar-DZ" sz="1600" b="0" dirty="0" smtClean="0"/>
            <a:t> موزعين على معاهد ودوائر.  </a:t>
          </a:r>
          <a:endParaRPr lang="fr-FR" sz="1600" b="0" dirty="0"/>
        </a:p>
      </dgm:t>
    </dgm:pt>
    <dgm:pt modelId="{B1994408-F608-419D-9C05-FD52B4DA4A05}" type="parTrans" cxnId="{D9073DB7-19D9-431D-A720-8FD5D2077060}">
      <dgm:prSet/>
      <dgm:spPr/>
      <dgm:t>
        <a:bodyPr/>
        <a:lstStyle/>
        <a:p>
          <a:endParaRPr lang="fr-FR"/>
        </a:p>
      </dgm:t>
    </dgm:pt>
    <dgm:pt modelId="{8237E94C-75D1-4257-9C90-B74D4C3DB11D}" type="sibTrans" cxnId="{D9073DB7-19D9-431D-A720-8FD5D2077060}">
      <dgm:prSet/>
      <dgm:spPr/>
      <dgm:t>
        <a:bodyPr/>
        <a:lstStyle/>
        <a:p>
          <a:endParaRPr lang="fr-FR"/>
        </a:p>
      </dgm:t>
    </dgm:pt>
    <dgm:pt modelId="{3D8F37BD-A09F-4255-9C11-7DAE303B741E}">
      <dgm:prSet phldrT="[Texte]" custT="1"/>
      <dgm:spPr/>
      <dgm:t>
        <a:bodyPr anchor="ctr"/>
        <a:lstStyle/>
        <a:p>
          <a:pPr algn="just" defTabSz="889000" rtl="1">
            <a:lnSpc>
              <a:spcPct val="90000"/>
            </a:lnSpc>
            <a:spcBef>
              <a:spcPct val="0"/>
            </a:spcBef>
            <a:spcAft>
              <a:spcPts val="0"/>
            </a:spcAft>
          </a:pPr>
          <a:r>
            <a:rPr lang="ar-DZ" sz="2000" b="1" dirty="0" smtClean="0">
              <a:solidFill>
                <a:srgbClr val="FF0000"/>
              </a:solidFill>
            </a:rPr>
            <a:t>الجامعة:</a:t>
          </a:r>
          <a:r>
            <a:rPr lang="ar-DZ" sz="2400" b="1" dirty="0" smtClean="0">
              <a:solidFill>
                <a:srgbClr val="FF0000"/>
              </a:solidFill>
            </a:rPr>
            <a:t> </a:t>
          </a:r>
          <a:r>
            <a:rPr lang="ar-DZ" sz="1600" b="0" dirty="0" smtClean="0"/>
            <a:t>مؤسسة تتسم بـ: تعـدادات طلابية كبيرة</a:t>
          </a:r>
          <a:r>
            <a:rPr lang="fr-FR" sz="1600" b="0" dirty="0" smtClean="0"/>
            <a:t>،</a:t>
          </a:r>
          <a:r>
            <a:rPr lang="ar-DZ" sz="1600" b="0" dirty="0" smtClean="0"/>
            <a:t> موزعة على كليات وأقسام عدة، ميادين وفروع وتخصصات تكـوين مقترحة، فضلاّ عن تكوينات في العلوم الطبية والبيطرية.</a:t>
          </a:r>
        </a:p>
        <a:p>
          <a:pPr marL="0" marR="0" indent="0" algn="just" defTabSz="889000" rtl="1" eaLnBrk="1" fontAlgn="auto" latinLnBrk="0" hangingPunct="1">
            <a:lnSpc>
              <a:spcPct val="90000"/>
            </a:lnSpc>
            <a:spcBef>
              <a:spcPct val="0"/>
            </a:spcBef>
            <a:spcAft>
              <a:spcPts val="0"/>
            </a:spcAft>
            <a:buClrTx/>
            <a:buSzTx/>
            <a:buFontTx/>
            <a:buNone/>
            <a:tabLst/>
            <a:defRPr/>
          </a:pPr>
          <a:r>
            <a:rPr lang="ar-DZ" sz="1600" b="0" dirty="0" smtClean="0"/>
            <a:t>يمكن للجامعات أن تضم معاهد متخصصة أو يكون لها ملحقات، كما يمكنها احتضان معهد للعلوم والتقنيات التطبيـقية (ليسانس مهنية).</a:t>
          </a:r>
          <a:endParaRPr lang="fr-FR" sz="1600" b="0" dirty="0" smtClean="0"/>
        </a:p>
        <a:p>
          <a:pPr algn="just" defTabSz="889000" rtl="1">
            <a:lnSpc>
              <a:spcPct val="90000"/>
            </a:lnSpc>
            <a:spcBef>
              <a:spcPct val="0"/>
            </a:spcBef>
            <a:spcAft>
              <a:spcPts val="0"/>
            </a:spcAft>
          </a:pPr>
          <a:r>
            <a:rPr lang="ar-DZ" sz="1600" b="0" dirty="0" smtClean="0"/>
            <a:t>يمكـن أن تضمـن فروع ذات تسجيـل وطني وماستر بمسـار مدمج لليسـانس (بمعدّلات التحاق مرتفعـة).</a:t>
          </a:r>
        </a:p>
      </dgm:t>
    </dgm:pt>
    <dgm:pt modelId="{62480CFF-B8CC-4F30-9EF5-4B938AFB4CA5}" type="sibTrans" cxnId="{F2BB8779-9D81-47AF-BADD-47FE877B3F25}">
      <dgm:prSet/>
      <dgm:spPr/>
      <dgm:t>
        <a:bodyPr/>
        <a:lstStyle/>
        <a:p>
          <a:endParaRPr lang="fr-FR"/>
        </a:p>
      </dgm:t>
    </dgm:pt>
    <dgm:pt modelId="{925F2768-0085-4AEC-8BD1-B482B07390DF}" type="parTrans" cxnId="{F2BB8779-9D81-47AF-BADD-47FE877B3F25}">
      <dgm:prSet/>
      <dgm:spPr/>
      <dgm:t>
        <a:bodyPr/>
        <a:lstStyle/>
        <a:p>
          <a:endParaRPr lang="fr-FR"/>
        </a:p>
      </dgm:t>
    </dgm:pt>
    <dgm:pt modelId="{CBCD8001-360F-44F5-ABD5-CC569036AED8}">
      <dgm:prSet phldrT="[Texte]" custT="1"/>
      <dgm:spPr/>
      <dgm:t>
        <a:bodyPr/>
        <a:lstStyle/>
        <a:p>
          <a:pPr algn="r" rtl="1"/>
          <a:r>
            <a:rPr lang="ar-DZ" sz="2000" b="1" dirty="0" smtClean="0">
              <a:solidFill>
                <a:srgbClr val="FF0000"/>
              </a:solidFill>
            </a:rPr>
            <a:t>معاهد العلوم والتقنيات التطبيقية</a:t>
          </a:r>
          <a:endParaRPr lang="fr-FR" sz="1600" b="1" dirty="0">
            <a:solidFill>
              <a:srgbClr val="FF0000"/>
            </a:solidFill>
          </a:endParaRPr>
        </a:p>
      </dgm:t>
    </dgm:pt>
    <dgm:pt modelId="{82F414F9-7455-4B56-B4CE-42752FCB0AE9}" type="parTrans" cxnId="{37A8CA1B-F611-4756-9BB8-894962124E29}">
      <dgm:prSet/>
      <dgm:spPr/>
      <dgm:t>
        <a:bodyPr/>
        <a:lstStyle/>
        <a:p>
          <a:endParaRPr lang="fr-FR"/>
        </a:p>
      </dgm:t>
    </dgm:pt>
    <dgm:pt modelId="{9A39B805-38DD-4354-97E8-5DC8D6F5CF39}" type="sibTrans" cxnId="{37A8CA1B-F611-4756-9BB8-894962124E29}">
      <dgm:prSet/>
      <dgm:spPr/>
      <dgm:t>
        <a:bodyPr/>
        <a:lstStyle/>
        <a:p>
          <a:endParaRPr lang="fr-FR"/>
        </a:p>
      </dgm:t>
    </dgm:pt>
    <dgm:pt modelId="{A100F8C5-93C9-40AA-8B64-DA76AB62C9FB}">
      <dgm:prSet phldrT="[Texte]" custT="1"/>
      <dgm:spPr/>
      <dgm:t>
        <a:bodyPr/>
        <a:lstStyle/>
        <a:p>
          <a:pPr algn="r" rtl="1"/>
          <a:r>
            <a:rPr lang="ar-DZ" sz="2000" b="1" dirty="0" smtClean="0">
              <a:solidFill>
                <a:srgbClr val="FF0000"/>
              </a:solidFill>
            </a:rPr>
            <a:t>مؤسسات خاصة للتكوين العالي: </a:t>
          </a:r>
          <a:r>
            <a:rPr lang="ar-DZ" sz="1600" b="0" dirty="0" smtClean="0">
              <a:solidFill>
                <a:schemeClr val="tx1"/>
              </a:solidFill>
            </a:rPr>
            <a:t>معتمدة من وزارة التعليم العالي والبحث العلمي.</a:t>
          </a:r>
          <a:endParaRPr lang="fr-FR" sz="1600" b="0" dirty="0">
            <a:solidFill>
              <a:schemeClr val="tx1"/>
            </a:solidFill>
          </a:endParaRPr>
        </a:p>
      </dgm:t>
    </dgm:pt>
    <dgm:pt modelId="{18D611A2-C2EA-4968-9362-B710184658DB}" type="parTrans" cxnId="{A875A21E-E65B-4842-B871-D84E734F6C30}">
      <dgm:prSet/>
      <dgm:spPr/>
      <dgm:t>
        <a:bodyPr/>
        <a:lstStyle/>
        <a:p>
          <a:endParaRPr lang="fr-FR"/>
        </a:p>
      </dgm:t>
    </dgm:pt>
    <dgm:pt modelId="{1B054F20-9600-44C6-8A1C-B0B1E46B2514}" type="sibTrans" cxnId="{A875A21E-E65B-4842-B871-D84E734F6C30}">
      <dgm:prSet/>
      <dgm:spPr/>
      <dgm:t>
        <a:bodyPr/>
        <a:lstStyle/>
        <a:p>
          <a:endParaRPr lang="fr-FR"/>
        </a:p>
      </dgm:t>
    </dgm:pt>
    <dgm:pt modelId="{313D0595-7BF9-4931-B2DB-E5CE2B0BFA1C}">
      <dgm:prSet phldrT="[Texte]" custT="1"/>
      <dgm:spPr/>
      <dgm:t>
        <a:bodyPr/>
        <a:lstStyle/>
        <a:p>
          <a:pPr algn="r" rtl="1"/>
          <a:r>
            <a:rPr lang="ar-DZ" sz="2000" b="1" dirty="0" smtClean="0">
              <a:solidFill>
                <a:srgbClr val="FF0000"/>
              </a:solidFill>
            </a:rPr>
            <a:t>المدرسة العليا للأساتذة: </a:t>
          </a:r>
          <a:r>
            <a:rPr lang="ar-DZ" sz="1600" dirty="0" smtClean="0"/>
            <a:t>تضمن مسارات متخصصة لتكوين المكونين لفائدة قطاع التربية الوطنية في الأطوار الثلاث: أستاذ التعليم الابتدائي، أستاذ التعليم المتوسط وأستاذ التعليم الثانوي.</a:t>
          </a:r>
          <a:endParaRPr lang="fr-FR" sz="1600" b="1" dirty="0"/>
        </a:p>
      </dgm:t>
    </dgm:pt>
    <dgm:pt modelId="{C4F1FB50-BB5A-4E05-A8D6-4FC6ADB30F7F}" type="parTrans" cxnId="{46BA06EF-56C3-4A12-A7D9-1E5B3E722EFC}">
      <dgm:prSet/>
      <dgm:spPr/>
      <dgm:t>
        <a:bodyPr/>
        <a:lstStyle/>
        <a:p>
          <a:endParaRPr lang="fr-FR"/>
        </a:p>
      </dgm:t>
    </dgm:pt>
    <dgm:pt modelId="{9BEFFACA-A231-4886-8B30-A4AD1AEF3CD2}" type="sibTrans" cxnId="{46BA06EF-56C3-4A12-A7D9-1E5B3E722EFC}">
      <dgm:prSet/>
      <dgm:spPr/>
      <dgm:t>
        <a:bodyPr/>
        <a:lstStyle/>
        <a:p>
          <a:endParaRPr lang="fr-FR"/>
        </a:p>
      </dgm:t>
    </dgm:pt>
    <dgm:pt modelId="{87992094-4764-4772-BF7D-513546709345}">
      <dgm:prSet phldrT="[Texte]" custT="1"/>
      <dgm:spPr/>
      <dgm:t>
        <a:bodyPr/>
        <a:lstStyle/>
        <a:p>
          <a:pPr algn="r" rtl="1"/>
          <a:r>
            <a:rPr lang="ar-DZ" sz="2000" b="1" dirty="0" smtClean="0">
              <a:solidFill>
                <a:srgbClr val="FF0000"/>
              </a:solidFill>
            </a:rPr>
            <a:t>مؤسسات تابعة لدوائر وزارية أخرى: </a:t>
          </a:r>
          <a:r>
            <a:rPr lang="ar-DZ" sz="1600" b="0" dirty="0" smtClean="0">
              <a:solidFill>
                <a:schemeClr val="tx1"/>
              </a:solidFill>
            </a:rPr>
            <a:t>تحت الوصاية البيداغوجية لوزارة التعليم العالي والبحث العلمي.</a:t>
          </a:r>
          <a:endParaRPr lang="fr-FR" sz="1600" b="0" dirty="0">
            <a:solidFill>
              <a:schemeClr val="tx1"/>
            </a:solidFill>
          </a:endParaRPr>
        </a:p>
      </dgm:t>
    </dgm:pt>
    <dgm:pt modelId="{081819DC-90D5-4D02-9FCC-BD1E290BE3BB}" type="parTrans" cxnId="{56442A14-2FB6-48F6-8307-8F3409CB17FC}">
      <dgm:prSet/>
      <dgm:spPr/>
      <dgm:t>
        <a:bodyPr/>
        <a:lstStyle/>
        <a:p>
          <a:endParaRPr lang="fr-FR"/>
        </a:p>
      </dgm:t>
    </dgm:pt>
    <dgm:pt modelId="{8F689971-C188-471D-9B27-4D3D9B80865B}" type="sibTrans" cxnId="{56442A14-2FB6-48F6-8307-8F3409CB17FC}">
      <dgm:prSet/>
      <dgm:spPr/>
      <dgm:t>
        <a:bodyPr/>
        <a:lstStyle/>
        <a:p>
          <a:endParaRPr lang="fr-FR"/>
        </a:p>
      </dgm:t>
    </dgm:pt>
    <dgm:pt modelId="{6F5A14B3-611F-4535-A9AD-4A506E654FDB}" type="pres">
      <dgm:prSet presAssocID="{1437A330-6BDB-49E7-A987-FCD0963A9EE0}" presName="compositeShape" presStyleCnt="0">
        <dgm:presLayoutVars>
          <dgm:dir/>
          <dgm:resizeHandles/>
        </dgm:presLayoutVars>
      </dgm:prSet>
      <dgm:spPr/>
      <dgm:t>
        <a:bodyPr/>
        <a:lstStyle/>
        <a:p>
          <a:endParaRPr lang="fr-FR"/>
        </a:p>
      </dgm:t>
    </dgm:pt>
    <dgm:pt modelId="{F30B141C-B4F9-4E1D-B618-5F9AD5D7C9F8}" type="pres">
      <dgm:prSet presAssocID="{1437A330-6BDB-49E7-A987-FCD0963A9EE0}" presName="pyramid" presStyleLbl="node1" presStyleIdx="0" presStyleCnt="1" custScaleY="95575" custLinFactNeighborX="224"/>
      <dgm:spPr>
        <a:ln>
          <a:solidFill>
            <a:srgbClr val="0072C8"/>
          </a:solidFill>
        </a:ln>
      </dgm:spPr>
      <dgm:t>
        <a:bodyPr/>
        <a:lstStyle/>
        <a:p>
          <a:endParaRPr lang="fr-FR"/>
        </a:p>
      </dgm:t>
    </dgm:pt>
    <dgm:pt modelId="{6890E3C9-634B-4C76-A638-096BFE19E324}" type="pres">
      <dgm:prSet presAssocID="{1437A330-6BDB-49E7-A987-FCD0963A9EE0}" presName="theList" presStyleCnt="0"/>
      <dgm:spPr/>
    </dgm:pt>
    <dgm:pt modelId="{8BFC87B5-0FCF-44DB-8BD5-CEFFDDD51269}" type="pres">
      <dgm:prSet presAssocID="{E3B9138A-4BC1-46A4-B56B-8005D4C59B0C}" presName="aNode" presStyleLbl="fgAcc1" presStyleIdx="0" presStyleCnt="7" custScaleX="261613" custScaleY="203816" custLinFactY="400000" custLinFactNeighborX="1669" custLinFactNeighborY="496666">
        <dgm:presLayoutVars>
          <dgm:bulletEnabled val="1"/>
        </dgm:presLayoutVars>
      </dgm:prSet>
      <dgm:spPr/>
      <dgm:t>
        <a:bodyPr/>
        <a:lstStyle/>
        <a:p>
          <a:endParaRPr lang="fr-FR"/>
        </a:p>
      </dgm:t>
    </dgm:pt>
    <dgm:pt modelId="{D698BB8D-9CDC-4255-A9DE-64D0DDDE6C9A}" type="pres">
      <dgm:prSet presAssocID="{E3B9138A-4BC1-46A4-B56B-8005D4C59B0C}" presName="aSpace" presStyleCnt="0"/>
      <dgm:spPr/>
    </dgm:pt>
    <dgm:pt modelId="{28A4A58C-A9E1-4339-A011-BA646532A5A6}" type="pres">
      <dgm:prSet presAssocID="{96A65E37-7F82-4FCE-843C-71A5D0D7371F}" presName="aNode" presStyleLbl="fgAcc1" presStyleIdx="1" presStyleCnt="7" custScaleX="261613" custScaleY="104286" custLinFactY="83650" custLinFactNeighborX="-2084" custLinFactNeighborY="100000">
        <dgm:presLayoutVars>
          <dgm:bulletEnabled val="1"/>
        </dgm:presLayoutVars>
      </dgm:prSet>
      <dgm:spPr/>
      <dgm:t>
        <a:bodyPr/>
        <a:lstStyle/>
        <a:p>
          <a:endParaRPr lang="fr-FR"/>
        </a:p>
      </dgm:t>
    </dgm:pt>
    <dgm:pt modelId="{C4DE9408-A803-48B3-9D92-4AC436482B28}" type="pres">
      <dgm:prSet presAssocID="{96A65E37-7F82-4FCE-843C-71A5D0D7371F}" presName="aSpace" presStyleCnt="0"/>
      <dgm:spPr/>
    </dgm:pt>
    <dgm:pt modelId="{A1F34570-A8AE-4429-A385-D90F1A335500}" type="pres">
      <dgm:prSet presAssocID="{3D8F37BD-A09F-4255-9C11-7DAE303B741E}" presName="aNode" presStyleLbl="fgAcc1" presStyleIdx="2" presStyleCnt="7" custScaleX="261613" custScaleY="373302" custLinFactY="-380641" custLinFactNeighborX="-5135" custLinFactNeighborY="-400000">
        <dgm:presLayoutVars>
          <dgm:bulletEnabled val="1"/>
        </dgm:presLayoutVars>
      </dgm:prSet>
      <dgm:spPr/>
      <dgm:t>
        <a:bodyPr/>
        <a:lstStyle/>
        <a:p>
          <a:endParaRPr lang="fr-FR"/>
        </a:p>
      </dgm:t>
    </dgm:pt>
    <dgm:pt modelId="{0B1DA1AD-4A3D-4D60-9F41-9C392D1068AE}" type="pres">
      <dgm:prSet presAssocID="{3D8F37BD-A09F-4255-9C11-7DAE303B741E}" presName="aSpace" presStyleCnt="0"/>
      <dgm:spPr/>
    </dgm:pt>
    <dgm:pt modelId="{8B6FB5C0-9B8D-4780-9041-1D8CC8787D96}" type="pres">
      <dgm:prSet presAssocID="{CBCD8001-360F-44F5-ABD5-CC569036AED8}" presName="aNode" presStyleLbl="fgAcc1" presStyleIdx="3" presStyleCnt="7" custScaleX="261613" custScaleY="140428" custLinFactY="188404" custLinFactNeighborX="-2084" custLinFactNeighborY="200000">
        <dgm:presLayoutVars>
          <dgm:bulletEnabled val="1"/>
        </dgm:presLayoutVars>
      </dgm:prSet>
      <dgm:spPr/>
      <dgm:t>
        <a:bodyPr/>
        <a:lstStyle/>
        <a:p>
          <a:endParaRPr lang="fr-FR"/>
        </a:p>
      </dgm:t>
    </dgm:pt>
    <dgm:pt modelId="{8125EA59-571E-4456-9878-242E0069FBE7}" type="pres">
      <dgm:prSet presAssocID="{CBCD8001-360F-44F5-ABD5-CC569036AED8}" presName="aSpace" presStyleCnt="0"/>
      <dgm:spPr/>
    </dgm:pt>
    <dgm:pt modelId="{26E8FBBF-6631-4DC6-9CCF-23389E2EFE66}" type="pres">
      <dgm:prSet presAssocID="{A100F8C5-93C9-40AA-8B64-DA76AB62C9FB}" presName="aNode" presStyleLbl="fgAcc1" presStyleIdx="4" presStyleCnt="7" custScaleX="261613" custScaleY="135809" custLinFactY="200000" custLinFactNeighborX="-2084" custLinFactNeighborY="216578">
        <dgm:presLayoutVars>
          <dgm:bulletEnabled val="1"/>
        </dgm:presLayoutVars>
      </dgm:prSet>
      <dgm:spPr/>
      <dgm:t>
        <a:bodyPr/>
        <a:lstStyle/>
        <a:p>
          <a:endParaRPr lang="fr-FR"/>
        </a:p>
      </dgm:t>
    </dgm:pt>
    <dgm:pt modelId="{805EAF48-7D5F-411F-8785-D858675860C5}" type="pres">
      <dgm:prSet presAssocID="{A100F8C5-93C9-40AA-8B64-DA76AB62C9FB}" presName="aSpace" presStyleCnt="0"/>
      <dgm:spPr/>
    </dgm:pt>
    <dgm:pt modelId="{444C6361-35F1-451D-A26D-A7F6BCDB085E}" type="pres">
      <dgm:prSet presAssocID="{313D0595-7BF9-4931-B2DB-E5CE2B0BFA1C}" presName="aNode" presStyleLbl="fgAcc1" presStyleIdx="5" presStyleCnt="7" custScaleX="261613" custScaleY="184536" custLinFactY="-293714" custLinFactNeighborX="-4609" custLinFactNeighborY="-300000">
        <dgm:presLayoutVars>
          <dgm:bulletEnabled val="1"/>
        </dgm:presLayoutVars>
      </dgm:prSet>
      <dgm:spPr/>
      <dgm:t>
        <a:bodyPr/>
        <a:lstStyle/>
        <a:p>
          <a:endParaRPr lang="fr-FR"/>
        </a:p>
      </dgm:t>
    </dgm:pt>
    <dgm:pt modelId="{820C0690-09FC-4750-853D-CB7FF3D041EF}" type="pres">
      <dgm:prSet presAssocID="{313D0595-7BF9-4931-B2DB-E5CE2B0BFA1C}" presName="aSpace" presStyleCnt="0"/>
      <dgm:spPr/>
    </dgm:pt>
    <dgm:pt modelId="{A9AA4FB5-56A8-4853-BBCB-3751D152A765}" type="pres">
      <dgm:prSet presAssocID="{87992094-4764-4772-BF7D-513546709345}" presName="aNode" presStyleLbl="fgAcc1" presStyleIdx="6" presStyleCnt="7" custScaleX="261613" custScaleY="140428" custLinFactY="54500" custLinFactNeighborX="-2084" custLinFactNeighborY="100000">
        <dgm:presLayoutVars>
          <dgm:bulletEnabled val="1"/>
        </dgm:presLayoutVars>
      </dgm:prSet>
      <dgm:spPr/>
      <dgm:t>
        <a:bodyPr/>
        <a:lstStyle/>
        <a:p>
          <a:endParaRPr lang="fr-FR"/>
        </a:p>
      </dgm:t>
    </dgm:pt>
    <dgm:pt modelId="{30622F18-6582-4A15-91A8-AAB534EDB777}" type="pres">
      <dgm:prSet presAssocID="{87992094-4764-4772-BF7D-513546709345}" presName="aSpace" presStyleCnt="0"/>
      <dgm:spPr/>
    </dgm:pt>
  </dgm:ptLst>
  <dgm:cxnLst>
    <dgm:cxn modelId="{F23FEDDF-A991-49F7-BD2D-F902EDA4CD54}" srcId="{1437A330-6BDB-49E7-A987-FCD0963A9EE0}" destId="{E3B9138A-4BC1-46A4-B56B-8005D4C59B0C}" srcOrd="0" destOrd="0" parTransId="{1B874B00-FDCE-4F15-A52E-B849B678858A}" sibTransId="{A0A1A08E-7E8D-4C39-A06E-67583179F00C}"/>
    <dgm:cxn modelId="{CDE5BD71-9D47-406E-A3A6-EC41A0A5699E}" type="presOf" srcId="{CBCD8001-360F-44F5-ABD5-CC569036AED8}" destId="{8B6FB5C0-9B8D-4780-9041-1D8CC8787D96}" srcOrd="0" destOrd="0" presId="urn:microsoft.com/office/officeart/2005/8/layout/pyramid2"/>
    <dgm:cxn modelId="{BBC1D5CE-CE96-4244-B75F-B882C157D7C6}" type="presOf" srcId="{1437A330-6BDB-49E7-A987-FCD0963A9EE0}" destId="{6F5A14B3-611F-4535-A9AD-4A506E654FDB}" srcOrd="0" destOrd="0" presId="urn:microsoft.com/office/officeart/2005/8/layout/pyramid2"/>
    <dgm:cxn modelId="{332B9BA3-04CA-40AB-8884-7CD3200DAE25}" type="presOf" srcId="{96A65E37-7F82-4FCE-843C-71A5D0D7371F}" destId="{28A4A58C-A9E1-4339-A011-BA646532A5A6}" srcOrd="0" destOrd="0" presId="urn:microsoft.com/office/officeart/2005/8/layout/pyramid2"/>
    <dgm:cxn modelId="{21A3CB43-5515-4769-9894-7EFF770AA2C3}" type="presOf" srcId="{3D8F37BD-A09F-4255-9C11-7DAE303B741E}" destId="{A1F34570-A8AE-4429-A385-D90F1A335500}" srcOrd="0" destOrd="0" presId="urn:microsoft.com/office/officeart/2005/8/layout/pyramid2"/>
    <dgm:cxn modelId="{8DFED679-D24E-4AE6-9397-4BE82CB2515D}" type="presOf" srcId="{E3B9138A-4BC1-46A4-B56B-8005D4C59B0C}" destId="{8BFC87B5-0FCF-44DB-8BD5-CEFFDDD51269}" srcOrd="0" destOrd="0" presId="urn:microsoft.com/office/officeart/2005/8/layout/pyramid2"/>
    <dgm:cxn modelId="{CEA76679-91AB-449D-836B-08D4FEEA587E}" type="presOf" srcId="{313D0595-7BF9-4931-B2DB-E5CE2B0BFA1C}" destId="{444C6361-35F1-451D-A26D-A7F6BCDB085E}" srcOrd="0" destOrd="0" presId="urn:microsoft.com/office/officeart/2005/8/layout/pyramid2"/>
    <dgm:cxn modelId="{0087AACE-72FE-4ADA-A349-034BD468E4E7}" type="presOf" srcId="{87992094-4764-4772-BF7D-513546709345}" destId="{A9AA4FB5-56A8-4853-BBCB-3751D152A765}" srcOrd="0" destOrd="0" presId="urn:microsoft.com/office/officeart/2005/8/layout/pyramid2"/>
    <dgm:cxn modelId="{46BA06EF-56C3-4A12-A7D9-1E5B3E722EFC}" srcId="{1437A330-6BDB-49E7-A987-FCD0963A9EE0}" destId="{313D0595-7BF9-4931-B2DB-E5CE2B0BFA1C}" srcOrd="5" destOrd="0" parTransId="{C4F1FB50-BB5A-4E05-A8D6-4FC6ADB30F7F}" sibTransId="{9BEFFACA-A231-4886-8B30-A4AD1AEF3CD2}"/>
    <dgm:cxn modelId="{37A8CA1B-F611-4756-9BB8-894962124E29}" srcId="{1437A330-6BDB-49E7-A987-FCD0963A9EE0}" destId="{CBCD8001-360F-44F5-ABD5-CC569036AED8}" srcOrd="3" destOrd="0" parTransId="{82F414F9-7455-4B56-B4CE-42752FCB0AE9}" sibTransId="{9A39B805-38DD-4354-97E8-5DC8D6F5CF39}"/>
    <dgm:cxn modelId="{D9073DB7-19D9-431D-A720-8FD5D2077060}" srcId="{1437A330-6BDB-49E7-A987-FCD0963A9EE0}" destId="{96A65E37-7F82-4FCE-843C-71A5D0D7371F}" srcOrd="1" destOrd="0" parTransId="{B1994408-F608-419D-9C05-FD52B4DA4A05}" sibTransId="{8237E94C-75D1-4257-9C90-B74D4C3DB11D}"/>
    <dgm:cxn modelId="{A875A21E-E65B-4842-B871-D84E734F6C30}" srcId="{1437A330-6BDB-49E7-A987-FCD0963A9EE0}" destId="{A100F8C5-93C9-40AA-8B64-DA76AB62C9FB}" srcOrd="4" destOrd="0" parTransId="{18D611A2-C2EA-4968-9362-B710184658DB}" sibTransId="{1B054F20-9600-44C6-8A1C-B0B1E46B2514}"/>
    <dgm:cxn modelId="{56442A14-2FB6-48F6-8307-8F3409CB17FC}" srcId="{1437A330-6BDB-49E7-A987-FCD0963A9EE0}" destId="{87992094-4764-4772-BF7D-513546709345}" srcOrd="6" destOrd="0" parTransId="{081819DC-90D5-4D02-9FCC-BD1E290BE3BB}" sibTransId="{8F689971-C188-471D-9B27-4D3D9B80865B}"/>
    <dgm:cxn modelId="{E3F5E8B1-4E21-4694-AA9D-2A172D64CCE6}" type="presOf" srcId="{A100F8C5-93C9-40AA-8B64-DA76AB62C9FB}" destId="{26E8FBBF-6631-4DC6-9CCF-23389E2EFE66}" srcOrd="0" destOrd="0" presId="urn:microsoft.com/office/officeart/2005/8/layout/pyramid2"/>
    <dgm:cxn modelId="{F2BB8779-9D81-47AF-BADD-47FE877B3F25}" srcId="{1437A330-6BDB-49E7-A987-FCD0963A9EE0}" destId="{3D8F37BD-A09F-4255-9C11-7DAE303B741E}" srcOrd="2" destOrd="0" parTransId="{925F2768-0085-4AEC-8BD1-B482B07390DF}" sibTransId="{62480CFF-B8CC-4F30-9EF5-4B938AFB4CA5}"/>
    <dgm:cxn modelId="{53D0A32B-ED4D-4516-902B-89D4FB9C8194}" type="presParOf" srcId="{6F5A14B3-611F-4535-A9AD-4A506E654FDB}" destId="{F30B141C-B4F9-4E1D-B618-5F9AD5D7C9F8}" srcOrd="0" destOrd="0" presId="urn:microsoft.com/office/officeart/2005/8/layout/pyramid2"/>
    <dgm:cxn modelId="{31249F4D-D053-491A-9912-F63D91CF1E95}" type="presParOf" srcId="{6F5A14B3-611F-4535-A9AD-4A506E654FDB}" destId="{6890E3C9-634B-4C76-A638-096BFE19E324}" srcOrd="1" destOrd="0" presId="urn:microsoft.com/office/officeart/2005/8/layout/pyramid2"/>
    <dgm:cxn modelId="{5B555C9B-189F-46A1-A602-EA75E15B25BE}" type="presParOf" srcId="{6890E3C9-634B-4C76-A638-096BFE19E324}" destId="{8BFC87B5-0FCF-44DB-8BD5-CEFFDDD51269}" srcOrd="0" destOrd="0" presId="urn:microsoft.com/office/officeart/2005/8/layout/pyramid2"/>
    <dgm:cxn modelId="{3C8C02A7-38EF-44B6-83B7-E8A39EB2AB10}" type="presParOf" srcId="{6890E3C9-634B-4C76-A638-096BFE19E324}" destId="{D698BB8D-9CDC-4255-A9DE-64D0DDDE6C9A}" srcOrd="1" destOrd="0" presId="urn:microsoft.com/office/officeart/2005/8/layout/pyramid2"/>
    <dgm:cxn modelId="{F8E70D8C-91B7-4B35-91F8-06FF4582F06B}" type="presParOf" srcId="{6890E3C9-634B-4C76-A638-096BFE19E324}" destId="{28A4A58C-A9E1-4339-A011-BA646532A5A6}" srcOrd="2" destOrd="0" presId="urn:microsoft.com/office/officeart/2005/8/layout/pyramid2"/>
    <dgm:cxn modelId="{65943E9A-1169-4129-B158-796D0AC86672}" type="presParOf" srcId="{6890E3C9-634B-4C76-A638-096BFE19E324}" destId="{C4DE9408-A803-48B3-9D92-4AC436482B28}" srcOrd="3" destOrd="0" presId="urn:microsoft.com/office/officeart/2005/8/layout/pyramid2"/>
    <dgm:cxn modelId="{571B4B79-004A-4AB5-8F20-73A7E0501AD8}" type="presParOf" srcId="{6890E3C9-634B-4C76-A638-096BFE19E324}" destId="{A1F34570-A8AE-4429-A385-D90F1A335500}" srcOrd="4" destOrd="0" presId="urn:microsoft.com/office/officeart/2005/8/layout/pyramid2"/>
    <dgm:cxn modelId="{FD81CD51-82E7-49F2-AE7D-FF0776FE8A62}" type="presParOf" srcId="{6890E3C9-634B-4C76-A638-096BFE19E324}" destId="{0B1DA1AD-4A3D-4D60-9F41-9C392D1068AE}" srcOrd="5" destOrd="0" presId="urn:microsoft.com/office/officeart/2005/8/layout/pyramid2"/>
    <dgm:cxn modelId="{65338F6A-690D-4649-8809-F5D5F359F581}" type="presParOf" srcId="{6890E3C9-634B-4C76-A638-096BFE19E324}" destId="{8B6FB5C0-9B8D-4780-9041-1D8CC8787D96}" srcOrd="6" destOrd="0" presId="urn:microsoft.com/office/officeart/2005/8/layout/pyramid2"/>
    <dgm:cxn modelId="{265A8BCC-8C83-493B-85FD-27267FEA0876}" type="presParOf" srcId="{6890E3C9-634B-4C76-A638-096BFE19E324}" destId="{8125EA59-571E-4456-9878-242E0069FBE7}" srcOrd="7" destOrd="0" presId="urn:microsoft.com/office/officeart/2005/8/layout/pyramid2"/>
    <dgm:cxn modelId="{7ED28769-6DFB-4C11-A8A8-3EBB22B837FE}" type="presParOf" srcId="{6890E3C9-634B-4C76-A638-096BFE19E324}" destId="{26E8FBBF-6631-4DC6-9CCF-23389E2EFE66}" srcOrd="8" destOrd="0" presId="urn:microsoft.com/office/officeart/2005/8/layout/pyramid2"/>
    <dgm:cxn modelId="{02A6280E-5863-4E08-BE39-74570C828BC2}" type="presParOf" srcId="{6890E3C9-634B-4C76-A638-096BFE19E324}" destId="{805EAF48-7D5F-411F-8785-D858675860C5}" srcOrd="9" destOrd="0" presId="urn:microsoft.com/office/officeart/2005/8/layout/pyramid2"/>
    <dgm:cxn modelId="{F638DEA0-7BAD-4054-843F-7F50CE79AAE1}" type="presParOf" srcId="{6890E3C9-634B-4C76-A638-096BFE19E324}" destId="{444C6361-35F1-451D-A26D-A7F6BCDB085E}" srcOrd="10" destOrd="0" presId="urn:microsoft.com/office/officeart/2005/8/layout/pyramid2"/>
    <dgm:cxn modelId="{C766252C-D0BF-47DE-B6B4-4F63627A306C}" type="presParOf" srcId="{6890E3C9-634B-4C76-A638-096BFE19E324}" destId="{820C0690-09FC-4750-853D-CB7FF3D041EF}" srcOrd="11" destOrd="0" presId="urn:microsoft.com/office/officeart/2005/8/layout/pyramid2"/>
    <dgm:cxn modelId="{68F4C019-4BF5-4EDE-B8CC-9714B21F2A53}" type="presParOf" srcId="{6890E3C9-634B-4C76-A638-096BFE19E324}" destId="{A9AA4FB5-56A8-4853-BBCB-3751D152A765}" srcOrd="12" destOrd="0" presId="urn:microsoft.com/office/officeart/2005/8/layout/pyramid2"/>
    <dgm:cxn modelId="{A79D7B4A-86A6-4391-9E79-A75967D7A934}" type="presParOf" srcId="{6890E3C9-634B-4C76-A638-096BFE19E324}" destId="{30622F18-6582-4A15-91A8-AAB534EDB777}" srcOrd="13" destOrd="0" presId="urn:microsoft.com/office/officeart/2005/8/layout/pyramid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14B2F96-06F1-4705-AED7-22E6F54769E0}" type="doc">
      <dgm:prSet loTypeId="urn:microsoft.com/office/officeart/2005/8/layout/radial2" loCatId="relationship" qsTypeId="urn:microsoft.com/office/officeart/2005/8/quickstyle/simple1" qsCatId="simple" csTypeId="urn:microsoft.com/office/officeart/2005/8/colors/colorful1#10" csCatId="colorful" phldr="1"/>
      <dgm:spPr/>
      <dgm:t>
        <a:bodyPr/>
        <a:lstStyle/>
        <a:p>
          <a:endParaRPr lang="fr-FR"/>
        </a:p>
      </dgm:t>
    </dgm:pt>
    <dgm:pt modelId="{780EEF18-FFD4-40CE-B81E-1688E4127C6A}">
      <dgm:prSet phldrT="[Texte]" custT="1"/>
      <dgm:spPr>
        <a:solidFill>
          <a:schemeClr val="accent2">
            <a:lumMod val="20000"/>
            <a:lumOff val="80000"/>
          </a:schemeClr>
        </a:solidFill>
        <a:ln>
          <a:solidFill>
            <a:schemeClr val="accent1"/>
          </a:solidFill>
        </a:ln>
      </dgm:spPr>
      <dgm:t>
        <a:bodyPr/>
        <a:lstStyle/>
        <a:p>
          <a:pPr rtl="0"/>
          <a:r>
            <a:rPr lang="ar-DZ" sz="1600" dirty="0" smtClean="0">
              <a:solidFill>
                <a:schemeClr val="tx1"/>
              </a:solidFill>
            </a:rPr>
            <a:t>فروع وميادين الليسانس </a:t>
          </a:r>
          <a:r>
            <a:rPr lang="ar-DZ" sz="1200" b="1" dirty="0" smtClean="0">
              <a:solidFill>
                <a:schemeClr val="tx1"/>
              </a:solidFill>
            </a:rPr>
            <a:t>(إمكانية متابعة الماستر)</a:t>
          </a:r>
          <a:endParaRPr lang="fr-FR" sz="1200" b="1" dirty="0">
            <a:solidFill>
              <a:schemeClr val="tx1"/>
            </a:solidFill>
          </a:endParaRPr>
        </a:p>
      </dgm:t>
    </dgm:pt>
    <dgm:pt modelId="{1A33275D-2654-4FD3-B160-0E42AA8A428D}" type="parTrans" cxnId="{4A05DA60-5402-43F0-9D8F-3F4499F412FF}">
      <dgm:prSet/>
      <dgm:spPr/>
      <dgm:t>
        <a:bodyPr/>
        <a:lstStyle/>
        <a:p>
          <a:endParaRPr lang="fr-FR" dirty="0"/>
        </a:p>
      </dgm:t>
    </dgm:pt>
    <dgm:pt modelId="{0DBA45A2-BAB7-4FA0-A195-E14737D7E0E0}" type="sibTrans" cxnId="{4A05DA60-5402-43F0-9D8F-3F4499F412FF}">
      <dgm:prSet/>
      <dgm:spPr/>
      <dgm:t>
        <a:bodyPr/>
        <a:lstStyle/>
        <a:p>
          <a:endParaRPr lang="fr-FR"/>
        </a:p>
      </dgm:t>
    </dgm:pt>
    <dgm:pt modelId="{21AB4994-28EB-4F7F-AD01-755BED9616C5}">
      <dgm:prSet phldrT="[Texte]" custT="1"/>
      <dgm:spPr>
        <a:solidFill>
          <a:schemeClr val="accent5">
            <a:lumMod val="20000"/>
            <a:lumOff val="80000"/>
          </a:schemeClr>
        </a:solidFill>
        <a:ln>
          <a:solidFill>
            <a:schemeClr val="accent1"/>
          </a:solidFill>
        </a:ln>
      </dgm:spPr>
      <dgm:t>
        <a:bodyPr/>
        <a:lstStyle/>
        <a:p>
          <a:pPr rtl="1"/>
          <a:r>
            <a:rPr lang="ar-DZ" sz="1600" smtClean="0">
              <a:solidFill>
                <a:schemeClr val="tx1"/>
              </a:solidFill>
            </a:rPr>
            <a:t>ما ستر ذو مسار مدمج لليسانس</a:t>
          </a:r>
          <a:endParaRPr lang="fr-FR" sz="1600" dirty="0">
            <a:solidFill>
              <a:schemeClr val="tx1"/>
            </a:solidFill>
          </a:endParaRPr>
        </a:p>
      </dgm:t>
    </dgm:pt>
    <dgm:pt modelId="{587FD49B-1827-476A-962C-7F70DDA5A160}" type="sibTrans" cxnId="{F241D045-4424-45AB-BE28-00E0627E45A7}">
      <dgm:prSet/>
      <dgm:spPr/>
      <dgm:t>
        <a:bodyPr/>
        <a:lstStyle/>
        <a:p>
          <a:endParaRPr lang="fr-FR"/>
        </a:p>
      </dgm:t>
    </dgm:pt>
    <dgm:pt modelId="{C9EF0A64-A3D3-4FA6-85C1-CB98ACB925D3}" type="parTrans" cxnId="{F241D045-4424-45AB-BE28-00E0627E45A7}">
      <dgm:prSet/>
      <dgm:spPr/>
      <dgm:t>
        <a:bodyPr/>
        <a:lstStyle/>
        <a:p>
          <a:endParaRPr lang="fr-FR" dirty="0"/>
        </a:p>
      </dgm:t>
    </dgm:pt>
    <dgm:pt modelId="{AC425570-0C0B-4A53-A434-AEBA76516D04}">
      <dgm:prSet phldrT="[Texte]" custT="1"/>
      <dgm:spPr>
        <a:solidFill>
          <a:schemeClr val="accent3">
            <a:lumMod val="60000"/>
            <a:lumOff val="40000"/>
          </a:schemeClr>
        </a:solidFill>
        <a:ln>
          <a:solidFill>
            <a:schemeClr val="accent1"/>
          </a:solidFill>
        </a:ln>
      </dgm:spPr>
      <dgm:t>
        <a:bodyPr/>
        <a:lstStyle/>
        <a:p>
          <a:pPr rtl="0"/>
          <a:r>
            <a:rPr lang="ar-DZ" sz="1600" smtClean="0">
              <a:solidFill>
                <a:schemeClr val="tx1"/>
              </a:solidFill>
            </a:rPr>
            <a:t>أقسام تحضيرية للمدارس العليا</a:t>
          </a:r>
          <a:endParaRPr lang="fr-FR" sz="1600" dirty="0">
            <a:solidFill>
              <a:schemeClr val="tx1"/>
            </a:solidFill>
          </a:endParaRPr>
        </a:p>
      </dgm:t>
    </dgm:pt>
    <dgm:pt modelId="{1234F088-BD2C-473B-98AA-1BBF6D23ABA2}" type="parTrans" cxnId="{0B371CCB-6DFC-4D1E-A03F-111AE94A5353}">
      <dgm:prSet/>
      <dgm:spPr/>
      <dgm:t>
        <a:bodyPr/>
        <a:lstStyle/>
        <a:p>
          <a:endParaRPr lang="fr-FR" dirty="0"/>
        </a:p>
      </dgm:t>
    </dgm:pt>
    <dgm:pt modelId="{B03D3D5D-F1FF-4861-8B30-D2EFD07285AD}" type="sibTrans" cxnId="{0B371CCB-6DFC-4D1E-A03F-111AE94A5353}">
      <dgm:prSet/>
      <dgm:spPr/>
      <dgm:t>
        <a:bodyPr/>
        <a:lstStyle/>
        <a:p>
          <a:endParaRPr lang="fr-FR"/>
        </a:p>
      </dgm:t>
    </dgm:pt>
    <dgm:pt modelId="{1C9ADE80-0AD7-4616-AB16-A3477AE0D70C}">
      <dgm:prSet phldrT="[Texte]" custT="1"/>
      <dgm:spPr>
        <a:solidFill>
          <a:schemeClr val="accent6">
            <a:lumMod val="40000"/>
            <a:lumOff val="60000"/>
          </a:schemeClr>
        </a:solidFill>
        <a:ln>
          <a:solidFill>
            <a:schemeClr val="accent1"/>
          </a:solidFill>
        </a:ln>
      </dgm:spPr>
      <dgm:t>
        <a:bodyPr/>
        <a:lstStyle/>
        <a:p>
          <a:pPr rtl="1"/>
          <a:r>
            <a:rPr lang="ar-DZ" sz="1600" dirty="0" smtClean="0">
              <a:solidFill>
                <a:schemeClr val="tx1"/>
              </a:solidFill>
            </a:rPr>
            <a:t>معاهد العلوم والتقنيات التطبيقية</a:t>
          </a:r>
          <a:endParaRPr lang="fr-FR" sz="1600" dirty="0">
            <a:solidFill>
              <a:schemeClr val="tx1"/>
            </a:solidFill>
          </a:endParaRPr>
        </a:p>
      </dgm:t>
    </dgm:pt>
    <dgm:pt modelId="{48A922AA-E980-4E39-82AA-0DCA83772BFF}" type="parTrans" cxnId="{AFF539D1-D6C1-4FA8-87E2-602A6C0FA6C0}">
      <dgm:prSet/>
      <dgm:spPr/>
      <dgm:t>
        <a:bodyPr/>
        <a:lstStyle/>
        <a:p>
          <a:endParaRPr lang="fr-FR" dirty="0"/>
        </a:p>
      </dgm:t>
    </dgm:pt>
    <dgm:pt modelId="{CB7A03CF-C58A-4EA3-9CA3-74339C49355D}" type="sibTrans" cxnId="{AFF539D1-D6C1-4FA8-87E2-602A6C0FA6C0}">
      <dgm:prSet/>
      <dgm:spPr/>
      <dgm:t>
        <a:bodyPr/>
        <a:lstStyle/>
        <a:p>
          <a:endParaRPr lang="fr-FR"/>
        </a:p>
      </dgm:t>
    </dgm:pt>
    <dgm:pt modelId="{C1B6D241-5CE5-4D9B-B333-CC503D2A222D}">
      <dgm:prSet phldrT="[Texte]" custT="1"/>
      <dgm:spPr>
        <a:solidFill>
          <a:schemeClr val="accent4">
            <a:lumMod val="60000"/>
            <a:lumOff val="40000"/>
          </a:schemeClr>
        </a:solidFill>
        <a:ln>
          <a:solidFill>
            <a:schemeClr val="accent1"/>
          </a:solidFill>
        </a:ln>
      </dgm:spPr>
      <dgm:t>
        <a:bodyPr/>
        <a:lstStyle/>
        <a:p>
          <a:pPr rtl="0"/>
          <a:r>
            <a:rPr lang="ar-DZ" sz="1600" smtClean="0">
              <a:solidFill>
                <a:schemeClr val="tx1"/>
              </a:solidFill>
            </a:rPr>
            <a:t>تكوينات المدارس العليا للأساتذة</a:t>
          </a:r>
          <a:endParaRPr lang="fr-FR" sz="1600" dirty="0">
            <a:solidFill>
              <a:schemeClr val="tx1"/>
            </a:solidFill>
          </a:endParaRPr>
        </a:p>
      </dgm:t>
    </dgm:pt>
    <dgm:pt modelId="{C2D066AC-5956-4CA1-88A2-F0D0BF0839D1}" type="parTrans" cxnId="{C9ED1647-5C6B-4BEC-A25F-BC294FBDBA8F}">
      <dgm:prSet/>
      <dgm:spPr/>
      <dgm:t>
        <a:bodyPr/>
        <a:lstStyle/>
        <a:p>
          <a:endParaRPr lang="fr-FR" dirty="0"/>
        </a:p>
      </dgm:t>
    </dgm:pt>
    <dgm:pt modelId="{4A090641-B53B-44E4-996D-881747962104}" type="sibTrans" cxnId="{C9ED1647-5C6B-4BEC-A25F-BC294FBDBA8F}">
      <dgm:prSet/>
      <dgm:spPr/>
      <dgm:t>
        <a:bodyPr/>
        <a:lstStyle/>
        <a:p>
          <a:endParaRPr lang="fr-FR"/>
        </a:p>
      </dgm:t>
    </dgm:pt>
    <dgm:pt modelId="{F00BB769-C1E7-46B2-ADF6-99321932640C}">
      <dgm:prSet phldrT="[Texte]" custT="1"/>
      <dgm:spPr>
        <a:solidFill>
          <a:schemeClr val="accent5">
            <a:lumMod val="20000"/>
            <a:lumOff val="80000"/>
          </a:schemeClr>
        </a:solidFill>
        <a:ln>
          <a:solidFill>
            <a:schemeClr val="accent1"/>
          </a:solidFill>
        </a:ln>
      </dgm:spPr>
      <dgm:t>
        <a:bodyPr/>
        <a:lstStyle/>
        <a:p>
          <a:pPr rtl="0"/>
          <a:r>
            <a:rPr lang="ar-DZ" sz="1600" dirty="0" smtClean="0">
              <a:solidFill>
                <a:schemeClr val="tx1"/>
              </a:solidFill>
            </a:rPr>
            <a:t>علوم الصحة (الطب وطب الأسنان والصيدلة وشبه الطبي والبيطرة)</a:t>
          </a:r>
          <a:endParaRPr lang="fr-FR" sz="1600" dirty="0">
            <a:solidFill>
              <a:schemeClr val="tx1"/>
            </a:solidFill>
          </a:endParaRPr>
        </a:p>
      </dgm:t>
    </dgm:pt>
    <dgm:pt modelId="{C347CF8F-9CB3-4D42-9898-58B08A642E55}" type="parTrans" cxnId="{F5E7307C-1E2D-4788-82D8-261152A87FDC}">
      <dgm:prSet/>
      <dgm:spPr/>
      <dgm:t>
        <a:bodyPr/>
        <a:lstStyle/>
        <a:p>
          <a:endParaRPr lang="fr-FR" dirty="0"/>
        </a:p>
      </dgm:t>
    </dgm:pt>
    <dgm:pt modelId="{D99CCCF4-7D8B-4924-93FD-DF1116F46E14}" type="sibTrans" cxnId="{F5E7307C-1E2D-4788-82D8-261152A87FDC}">
      <dgm:prSet/>
      <dgm:spPr/>
      <dgm:t>
        <a:bodyPr/>
        <a:lstStyle/>
        <a:p>
          <a:endParaRPr lang="fr-FR"/>
        </a:p>
      </dgm:t>
    </dgm:pt>
    <dgm:pt modelId="{3FCC76C2-2D5B-4BF1-867B-7960F1C79DAA}">
      <dgm:prSet/>
      <dgm:spPr/>
      <dgm:t>
        <a:bodyPr/>
        <a:lstStyle/>
        <a:p>
          <a:endParaRPr lang="fr-FR"/>
        </a:p>
      </dgm:t>
    </dgm:pt>
    <dgm:pt modelId="{0B26A31A-F679-4378-B4F3-07EB44AC74E7}" type="parTrans" cxnId="{2B31AD29-6F2A-4454-A4EE-43DAE5263EBB}">
      <dgm:prSet/>
      <dgm:spPr/>
      <dgm:t>
        <a:bodyPr/>
        <a:lstStyle/>
        <a:p>
          <a:endParaRPr lang="fr-FR"/>
        </a:p>
      </dgm:t>
    </dgm:pt>
    <dgm:pt modelId="{959375A6-8451-4A8C-BCEF-83F8797A9939}" type="sibTrans" cxnId="{2B31AD29-6F2A-4454-A4EE-43DAE5263EBB}">
      <dgm:prSet/>
      <dgm:spPr/>
      <dgm:t>
        <a:bodyPr/>
        <a:lstStyle/>
        <a:p>
          <a:endParaRPr lang="fr-FR"/>
        </a:p>
      </dgm:t>
    </dgm:pt>
    <dgm:pt modelId="{8DB56EC4-30F2-4CD8-BE92-35EACB8904DC}">
      <dgm:prSet custT="1"/>
      <dgm:spPr>
        <a:solidFill>
          <a:schemeClr val="accent3">
            <a:lumMod val="20000"/>
            <a:lumOff val="80000"/>
          </a:schemeClr>
        </a:solidFill>
        <a:ln>
          <a:solidFill>
            <a:schemeClr val="accent1"/>
          </a:solidFill>
        </a:ln>
      </dgm:spPr>
      <dgm:t>
        <a:bodyPr/>
        <a:lstStyle/>
        <a:p>
          <a:pPr rtl="0"/>
          <a:r>
            <a:rPr lang="ar-DZ" sz="1600" dirty="0" smtClean="0">
              <a:solidFill>
                <a:schemeClr val="tx1"/>
              </a:solidFill>
            </a:rPr>
            <a:t>شهادة مهندس دولة</a:t>
          </a:r>
          <a:endParaRPr lang="fr-FR" sz="1600" dirty="0"/>
        </a:p>
      </dgm:t>
    </dgm:pt>
    <dgm:pt modelId="{9D4A9B6D-5A19-455D-AE19-F16FE06994C4}" type="parTrans" cxnId="{61ED7025-F0E3-427B-ACD2-DD5CB66186C0}">
      <dgm:prSet/>
      <dgm:spPr/>
      <dgm:t>
        <a:bodyPr/>
        <a:lstStyle/>
        <a:p>
          <a:endParaRPr lang="fr-FR" dirty="0"/>
        </a:p>
      </dgm:t>
    </dgm:pt>
    <dgm:pt modelId="{5E94DB85-B9E3-4AF3-9B13-95A7DCB578B4}" type="sibTrans" cxnId="{61ED7025-F0E3-427B-ACD2-DD5CB66186C0}">
      <dgm:prSet/>
      <dgm:spPr/>
      <dgm:t>
        <a:bodyPr/>
        <a:lstStyle/>
        <a:p>
          <a:endParaRPr lang="fr-FR"/>
        </a:p>
      </dgm:t>
    </dgm:pt>
    <dgm:pt modelId="{B0C43EC4-B120-4402-81B0-B698361DD694}">
      <dgm:prSet/>
      <dgm:spPr/>
      <dgm:t>
        <a:bodyPr/>
        <a:lstStyle/>
        <a:p>
          <a:endParaRPr lang="fr-FR"/>
        </a:p>
      </dgm:t>
    </dgm:pt>
    <dgm:pt modelId="{2499084F-2551-47B7-BF25-EEFECAFC1957}" type="parTrans" cxnId="{4DB06007-726C-4000-83FA-06AB7EDD3F0A}">
      <dgm:prSet/>
      <dgm:spPr/>
      <dgm:t>
        <a:bodyPr/>
        <a:lstStyle/>
        <a:p>
          <a:endParaRPr lang="fr-FR"/>
        </a:p>
      </dgm:t>
    </dgm:pt>
    <dgm:pt modelId="{3FB362D8-40FD-4955-83B5-1FE11CD96AF3}" type="sibTrans" cxnId="{4DB06007-726C-4000-83FA-06AB7EDD3F0A}">
      <dgm:prSet/>
      <dgm:spPr/>
      <dgm:t>
        <a:bodyPr/>
        <a:lstStyle/>
        <a:p>
          <a:endParaRPr lang="fr-FR"/>
        </a:p>
      </dgm:t>
    </dgm:pt>
    <dgm:pt modelId="{C23E5CF4-C8F8-4E92-8A83-6B8283D974D0}" type="pres">
      <dgm:prSet presAssocID="{614B2F96-06F1-4705-AED7-22E6F54769E0}" presName="composite" presStyleCnt="0">
        <dgm:presLayoutVars>
          <dgm:chMax val="5"/>
          <dgm:dir/>
          <dgm:animLvl val="ctr"/>
          <dgm:resizeHandles val="exact"/>
        </dgm:presLayoutVars>
      </dgm:prSet>
      <dgm:spPr/>
      <dgm:t>
        <a:bodyPr/>
        <a:lstStyle/>
        <a:p>
          <a:endParaRPr lang="fr-FR"/>
        </a:p>
      </dgm:t>
    </dgm:pt>
    <dgm:pt modelId="{447BF7F6-CF1D-42AE-994B-265CF8BBCAC6}" type="pres">
      <dgm:prSet presAssocID="{614B2F96-06F1-4705-AED7-22E6F54769E0}" presName="cycle" presStyleCnt="0"/>
      <dgm:spPr/>
      <dgm:t>
        <a:bodyPr/>
        <a:lstStyle/>
        <a:p>
          <a:endParaRPr lang="fr-FR"/>
        </a:p>
      </dgm:t>
    </dgm:pt>
    <dgm:pt modelId="{FC6DDA12-01C1-43C4-9658-EF4D09D0B12F}" type="pres">
      <dgm:prSet presAssocID="{614B2F96-06F1-4705-AED7-22E6F54769E0}" presName="centerShape" presStyleCnt="0"/>
      <dgm:spPr/>
      <dgm:t>
        <a:bodyPr/>
        <a:lstStyle/>
        <a:p>
          <a:endParaRPr lang="fr-FR"/>
        </a:p>
      </dgm:t>
    </dgm:pt>
    <dgm:pt modelId="{033C0BB4-A4D5-4678-8760-4ACE0B2BC24C}" type="pres">
      <dgm:prSet presAssocID="{614B2F96-06F1-4705-AED7-22E6F54769E0}" presName="connSite" presStyleLbl="node1" presStyleIdx="0" presStyleCnt="8"/>
      <dgm:spPr/>
      <dgm:t>
        <a:bodyPr/>
        <a:lstStyle/>
        <a:p>
          <a:endParaRPr lang="fr-FR"/>
        </a:p>
      </dgm:t>
    </dgm:pt>
    <dgm:pt modelId="{F480F322-DA81-456A-9E73-23845D0F4CA3}" type="pres">
      <dgm:prSet presAssocID="{614B2F96-06F1-4705-AED7-22E6F54769E0}" presName="visible" presStyleLbl="node1" presStyleIdx="0" presStyleCnt="8" custScaleX="193730" custScaleY="171979" custLinFactX="2486" custLinFactNeighborX="100000" custLinFactNeighborY="4086"/>
      <dgm:spPr>
        <a:solidFill>
          <a:schemeClr val="accent6">
            <a:lumMod val="40000"/>
            <a:lumOff val="60000"/>
          </a:schemeClr>
        </a:solidFill>
        <a:ln>
          <a:solidFill>
            <a:schemeClr val="accent1"/>
          </a:solidFill>
        </a:ln>
      </dgm:spPr>
      <dgm:t>
        <a:bodyPr/>
        <a:lstStyle/>
        <a:p>
          <a:endParaRPr lang="fr-FR"/>
        </a:p>
      </dgm:t>
    </dgm:pt>
    <dgm:pt modelId="{B44E68E7-7A9C-4FB7-9ED8-FEA38543F728}" type="pres">
      <dgm:prSet presAssocID="{1A33275D-2654-4FD3-B160-0E42AA8A428D}" presName="Name25" presStyleLbl="parChTrans1D1" presStyleIdx="0" presStyleCnt="7"/>
      <dgm:spPr/>
      <dgm:t>
        <a:bodyPr/>
        <a:lstStyle/>
        <a:p>
          <a:endParaRPr lang="fr-FR"/>
        </a:p>
      </dgm:t>
    </dgm:pt>
    <dgm:pt modelId="{A063DDF0-287D-46B7-AFA6-896206122116}" type="pres">
      <dgm:prSet presAssocID="{780EEF18-FFD4-40CE-B81E-1688E4127C6A}" presName="node" presStyleCnt="0"/>
      <dgm:spPr/>
      <dgm:t>
        <a:bodyPr/>
        <a:lstStyle/>
        <a:p>
          <a:endParaRPr lang="fr-FR"/>
        </a:p>
      </dgm:t>
    </dgm:pt>
    <dgm:pt modelId="{2396615F-FD43-4B3D-9843-0497CD51EED6}" type="pres">
      <dgm:prSet presAssocID="{780EEF18-FFD4-40CE-B81E-1688E4127C6A}" presName="parentNode" presStyleLbl="node1" presStyleIdx="1" presStyleCnt="8" custScaleX="626112" custScaleY="98932" custLinFactNeighborX="-97182" custLinFactNeighborY="86011">
        <dgm:presLayoutVars>
          <dgm:chMax val="1"/>
          <dgm:bulletEnabled val="1"/>
        </dgm:presLayoutVars>
      </dgm:prSet>
      <dgm:spPr/>
      <dgm:t>
        <a:bodyPr/>
        <a:lstStyle/>
        <a:p>
          <a:endParaRPr lang="fr-FR"/>
        </a:p>
      </dgm:t>
    </dgm:pt>
    <dgm:pt modelId="{E6CAEB3E-FAF5-4A96-A5DC-C7E3CC46BC9B}" type="pres">
      <dgm:prSet presAssocID="{780EEF18-FFD4-40CE-B81E-1688E4127C6A}" presName="childNode" presStyleLbl="revTx" presStyleIdx="0" presStyleCnt="2">
        <dgm:presLayoutVars>
          <dgm:bulletEnabled val="1"/>
        </dgm:presLayoutVars>
      </dgm:prSet>
      <dgm:spPr/>
      <dgm:t>
        <a:bodyPr/>
        <a:lstStyle/>
        <a:p>
          <a:endParaRPr lang="fr-FR"/>
        </a:p>
      </dgm:t>
    </dgm:pt>
    <dgm:pt modelId="{387FB3B6-BFE7-4E3D-82C7-A0C13F0D1A27}" type="pres">
      <dgm:prSet presAssocID="{C9EF0A64-A3D3-4FA6-85C1-CB98ACB925D3}" presName="Name25" presStyleLbl="parChTrans1D1" presStyleIdx="1" presStyleCnt="7"/>
      <dgm:spPr/>
      <dgm:t>
        <a:bodyPr/>
        <a:lstStyle/>
        <a:p>
          <a:endParaRPr lang="fr-FR"/>
        </a:p>
      </dgm:t>
    </dgm:pt>
    <dgm:pt modelId="{C16A7B4F-2AC8-4D0B-8101-02BB89788648}" type="pres">
      <dgm:prSet presAssocID="{21AB4994-28EB-4F7F-AD01-755BED9616C5}" presName="node" presStyleCnt="0"/>
      <dgm:spPr/>
      <dgm:t>
        <a:bodyPr/>
        <a:lstStyle/>
        <a:p>
          <a:endParaRPr lang="fr-FR"/>
        </a:p>
      </dgm:t>
    </dgm:pt>
    <dgm:pt modelId="{4D9A6704-E211-405F-90FA-67EEA42289FA}" type="pres">
      <dgm:prSet presAssocID="{21AB4994-28EB-4F7F-AD01-755BED9616C5}" presName="parentNode" presStyleLbl="node1" presStyleIdx="2" presStyleCnt="8" custScaleX="550263" custLinFactX="162935" custLinFactNeighborX="200000" custLinFactNeighborY="-81136">
        <dgm:presLayoutVars>
          <dgm:chMax val="1"/>
          <dgm:bulletEnabled val="1"/>
        </dgm:presLayoutVars>
      </dgm:prSet>
      <dgm:spPr/>
      <dgm:t>
        <a:bodyPr/>
        <a:lstStyle/>
        <a:p>
          <a:endParaRPr lang="fr-FR"/>
        </a:p>
      </dgm:t>
    </dgm:pt>
    <dgm:pt modelId="{47BD9E30-305C-4DC3-BD69-3DDCD0605CE3}" type="pres">
      <dgm:prSet presAssocID="{21AB4994-28EB-4F7F-AD01-755BED9616C5}" presName="childNode" presStyleLbl="revTx" presStyleIdx="0" presStyleCnt="2">
        <dgm:presLayoutVars>
          <dgm:bulletEnabled val="1"/>
        </dgm:presLayoutVars>
      </dgm:prSet>
      <dgm:spPr/>
      <dgm:t>
        <a:bodyPr/>
        <a:lstStyle/>
        <a:p>
          <a:endParaRPr lang="fr-FR"/>
        </a:p>
      </dgm:t>
    </dgm:pt>
    <dgm:pt modelId="{6C03304C-4126-4B97-A4A0-D0FF5EB13BD1}" type="pres">
      <dgm:prSet presAssocID="{1234F088-BD2C-473B-98AA-1BBF6D23ABA2}" presName="Name25" presStyleLbl="parChTrans1D1" presStyleIdx="2" presStyleCnt="7"/>
      <dgm:spPr/>
      <dgm:t>
        <a:bodyPr/>
        <a:lstStyle/>
        <a:p>
          <a:endParaRPr lang="fr-FR"/>
        </a:p>
      </dgm:t>
    </dgm:pt>
    <dgm:pt modelId="{9A3C0B61-E841-4BB3-AC9D-77702D4A6858}" type="pres">
      <dgm:prSet presAssocID="{AC425570-0C0B-4A53-A434-AEBA76516D04}" presName="node" presStyleCnt="0"/>
      <dgm:spPr/>
      <dgm:t>
        <a:bodyPr/>
        <a:lstStyle/>
        <a:p>
          <a:endParaRPr lang="fr-FR"/>
        </a:p>
      </dgm:t>
    </dgm:pt>
    <dgm:pt modelId="{7332D97B-7EEF-4063-ABC4-751F2A1988B0}" type="pres">
      <dgm:prSet presAssocID="{AC425570-0C0B-4A53-A434-AEBA76516D04}" presName="parentNode" presStyleLbl="node1" presStyleIdx="3" presStyleCnt="8" custScaleX="551395" custLinFactX="193374" custLinFactNeighborX="200000" custLinFactNeighborY="-84801">
        <dgm:presLayoutVars>
          <dgm:chMax val="1"/>
          <dgm:bulletEnabled val="1"/>
        </dgm:presLayoutVars>
      </dgm:prSet>
      <dgm:spPr/>
      <dgm:t>
        <a:bodyPr/>
        <a:lstStyle/>
        <a:p>
          <a:endParaRPr lang="fr-FR"/>
        </a:p>
      </dgm:t>
    </dgm:pt>
    <dgm:pt modelId="{7D8D9100-FC69-43E7-9801-74374172C6A6}" type="pres">
      <dgm:prSet presAssocID="{AC425570-0C0B-4A53-A434-AEBA76516D04}" presName="childNode" presStyleLbl="revTx" presStyleIdx="0" presStyleCnt="2">
        <dgm:presLayoutVars>
          <dgm:bulletEnabled val="1"/>
        </dgm:presLayoutVars>
      </dgm:prSet>
      <dgm:spPr/>
      <dgm:t>
        <a:bodyPr/>
        <a:lstStyle/>
        <a:p>
          <a:endParaRPr lang="fr-FR"/>
        </a:p>
      </dgm:t>
    </dgm:pt>
    <dgm:pt modelId="{735A7144-98AA-44E2-8278-A4C6AF55C6BD}" type="pres">
      <dgm:prSet presAssocID="{48A922AA-E980-4E39-82AA-0DCA83772BFF}" presName="Name25" presStyleLbl="parChTrans1D1" presStyleIdx="3" presStyleCnt="7"/>
      <dgm:spPr/>
      <dgm:t>
        <a:bodyPr/>
        <a:lstStyle/>
        <a:p>
          <a:endParaRPr lang="fr-FR"/>
        </a:p>
      </dgm:t>
    </dgm:pt>
    <dgm:pt modelId="{16BB8CDF-C520-440B-A14F-7D7AF16B0CDE}" type="pres">
      <dgm:prSet presAssocID="{1C9ADE80-0AD7-4616-AB16-A3477AE0D70C}" presName="node" presStyleCnt="0"/>
      <dgm:spPr/>
      <dgm:t>
        <a:bodyPr/>
        <a:lstStyle/>
        <a:p>
          <a:endParaRPr lang="fr-FR"/>
        </a:p>
      </dgm:t>
    </dgm:pt>
    <dgm:pt modelId="{3F608961-6342-4C59-8101-E34247E870FE}" type="pres">
      <dgm:prSet presAssocID="{1C9ADE80-0AD7-4616-AB16-A3477AE0D70C}" presName="parentNode" presStyleLbl="node1" presStyleIdx="4" presStyleCnt="8" custScaleX="544813" custLinFactX="183255" custLinFactNeighborX="200000" custLinFactNeighborY="-86506">
        <dgm:presLayoutVars>
          <dgm:chMax val="1"/>
          <dgm:bulletEnabled val="1"/>
        </dgm:presLayoutVars>
      </dgm:prSet>
      <dgm:spPr/>
      <dgm:t>
        <a:bodyPr/>
        <a:lstStyle/>
        <a:p>
          <a:endParaRPr lang="fr-FR"/>
        </a:p>
      </dgm:t>
    </dgm:pt>
    <dgm:pt modelId="{3BC5B68F-3538-4879-9A0F-8B65E5510875}" type="pres">
      <dgm:prSet presAssocID="{1C9ADE80-0AD7-4616-AB16-A3477AE0D70C}" presName="childNode" presStyleLbl="revTx" presStyleIdx="0" presStyleCnt="2">
        <dgm:presLayoutVars>
          <dgm:bulletEnabled val="1"/>
        </dgm:presLayoutVars>
      </dgm:prSet>
      <dgm:spPr/>
      <dgm:t>
        <a:bodyPr/>
        <a:lstStyle/>
        <a:p>
          <a:endParaRPr lang="fr-FR"/>
        </a:p>
      </dgm:t>
    </dgm:pt>
    <dgm:pt modelId="{B8392FF1-5C1E-4FA0-B826-DEF6921815FD}" type="pres">
      <dgm:prSet presAssocID="{C2D066AC-5956-4CA1-88A2-F0D0BF0839D1}" presName="Name25" presStyleLbl="parChTrans1D1" presStyleIdx="4" presStyleCnt="7"/>
      <dgm:spPr/>
      <dgm:t>
        <a:bodyPr/>
        <a:lstStyle/>
        <a:p>
          <a:endParaRPr lang="fr-FR"/>
        </a:p>
      </dgm:t>
    </dgm:pt>
    <dgm:pt modelId="{BE3EE3D6-5A7B-4DC7-A912-28A9BB26C02A}" type="pres">
      <dgm:prSet presAssocID="{C1B6D241-5CE5-4D9B-B333-CC503D2A222D}" presName="node" presStyleCnt="0"/>
      <dgm:spPr/>
      <dgm:t>
        <a:bodyPr/>
        <a:lstStyle/>
        <a:p>
          <a:endParaRPr lang="fr-FR"/>
        </a:p>
      </dgm:t>
    </dgm:pt>
    <dgm:pt modelId="{BB04164B-1A90-484A-8DAE-C50676AF990E}" type="pres">
      <dgm:prSet presAssocID="{C1B6D241-5CE5-4D9B-B333-CC503D2A222D}" presName="parentNode" presStyleLbl="node1" presStyleIdx="5" presStyleCnt="8" custScaleX="561849" custLinFactX="175822" custLinFactNeighborX="200000" custLinFactNeighborY="-99601">
        <dgm:presLayoutVars>
          <dgm:chMax val="1"/>
          <dgm:bulletEnabled val="1"/>
        </dgm:presLayoutVars>
      </dgm:prSet>
      <dgm:spPr/>
      <dgm:t>
        <a:bodyPr/>
        <a:lstStyle/>
        <a:p>
          <a:endParaRPr lang="fr-FR"/>
        </a:p>
      </dgm:t>
    </dgm:pt>
    <dgm:pt modelId="{6BF7288C-3CD0-4C3E-8485-EBDB8E7BA3C4}" type="pres">
      <dgm:prSet presAssocID="{C1B6D241-5CE5-4D9B-B333-CC503D2A222D}" presName="childNode" presStyleLbl="revTx" presStyleIdx="0" presStyleCnt="2">
        <dgm:presLayoutVars>
          <dgm:bulletEnabled val="1"/>
        </dgm:presLayoutVars>
      </dgm:prSet>
      <dgm:spPr/>
      <dgm:t>
        <a:bodyPr/>
        <a:lstStyle/>
        <a:p>
          <a:endParaRPr lang="fr-FR"/>
        </a:p>
      </dgm:t>
    </dgm:pt>
    <dgm:pt modelId="{32DA070A-8433-44E6-9DC2-5FF3561CADE4}" type="pres">
      <dgm:prSet presAssocID="{C347CF8F-9CB3-4D42-9898-58B08A642E55}" presName="Name25" presStyleLbl="parChTrans1D1" presStyleIdx="5" presStyleCnt="7"/>
      <dgm:spPr/>
      <dgm:t>
        <a:bodyPr/>
        <a:lstStyle/>
        <a:p>
          <a:endParaRPr lang="fr-FR"/>
        </a:p>
      </dgm:t>
    </dgm:pt>
    <dgm:pt modelId="{CC763F43-BD44-423F-8B91-2C084236CFDD}" type="pres">
      <dgm:prSet presAssocID="{F00BB769-C1E7-46B2-ADF6-99321932640C}" presName="node" presStyleCnt="0"/>
      <dgm:spPr/>
      <dgm:t>
        <a:bodyPr/>
        <a:lstStyle/>
        <a:p>
          <a:endParaRPr lang="fr-FR"/>
        </a:p>
      </dgm:t>
    </dgm:pt>
    <dgm:pt modelId="{C9916305-C57F-4D5C-B9B5-83D90C202770}" type="pres">
      <dgm:prSet presAssocID="{F00BB769-C1E7-46B2-ADF6-99321932640C}" presName="parentNode" presStyleLbl="node1" presStyleIdx="6" presStyleCnt="8" custScaleX="557330" custLinFactX="156485" custLinFactNeighborX="200000" custLinFactNeighborY="-98301">
        <dgm:presLayoutVars>
          <dgm:chMax val="1"/>
          <dgm:bulletEnabled val="1"/>
        </dgm:presLayoutVars>
      </dgm:prSet>
      <dgm:spPr/>
      <dgm:t>
        <a:bodyPr/>
        <a:lstStyle/>
        <a:p>
          <a:endParaRPr lang="fr-FR"/>
        </a:p>
      </dgm:t>
    </dgm:pt>
    <dgm:pt modelId="{D90AA108-B9EF-48C9-BFC5-1B770CF1EF61}" type="pres">
      <dgm:prSet presAssocID="{F00BB769-C1E7-46B2-ADF6-99321932640C}" presName="childNode" presStyleLbl="revTx" presStyleIdx="1" presStyleCnt="2">
        <dgm:presLayoutVars>
          <dgm:bulletEnabled val="1"/>
        </dgm:presLayoutVars>
      </dgm:prSet>
      <dgm:spPr/>
      <dgm:t>
        <a:bodyPr/>
        <a:lstStyle/>
        <a:p>
          <a:endParaRPr lang="fr-FR"/>
        </a:p>
      </dgm:t>
    </dgm:pt>
    <dgm:pt modelId="{76C85180-574A-4218-BA04-2DAE360D2C7B}" type="pres">
      <dgm:prSet presAssocID="{9D4A9B6D-5A19-455D-AE19-F16FE06994C4}" presName="Name25" presStyleLbl="parChTrans1D1" presStyleIdx="6" presStyleCnt="7"/>
      <dgm:spPr/>
      <dgm:t>
        <a:bodyPr/>
        <a:lstStyle/>
        <a:p>
          <a:endParaRPr lang="fr-FR"/>
        </a:p>
      </dgm:t>
    </dgm:pt>
    <dgm:pt modelId="{DEA29453-44DF-4282-8D18-E11BA8940BCC}" type="pres">
      <dgm:prSet presAssocID="{8DB56EC4-30F2-4CD8-BE92-35EACB8904DC}" presName="node" presStyleCnt="0"/>
      <dgm:spPr/>
      <dgm:t>
        <a:bodyPr/>
        <a:lstStyle/>
        <a:p>
          <a:endParaRPr lang="fr-FR"/>
        </a:p>
      </dgm:t>
    </dgm:pt>
    <dgm:pt modelId="{66FC2A04-E1A2-4D35-AD53-E60221F18D9A}" type="pres">
      <dgm:prSet presAssocID="{8DB56EC4-30F2-4CD8-BE92-35EACB8904DC}" presName="parentNode" presStyleLbl="node1" presStyleIdx="7" presStyleCnt="8" custScaleX="459368" custLinFactX="9703" custLinFactY="-2493" custLinFactNeighborX="100000" custLinFactNeighborY="-100000">
        <dgm:presLayoutVars>
          <dgm:chMax val="1"/>
          <dgm:bulletEnabled val="1"/>
        </dgm:presLayoutVars>
      </dgm:prSet>
      <dgm:spPr/>
      <dgm:t>
        <a:bodyPr/>
        <a:lstStyle/>
        <a:p>
          <a:endParaRPr lang="fr-FR"/>
        </a:p>
      </dgm:t>
    </dgm:pt>
    <dgm:pt modelId="{D2779EB3-70C7-4351-A49D-B740A69D1BD6}" type="pres">
      <dgm:prSet presAssocID="{8DB56EC4-30F2-4CD8-BE92-35EACB8904DC}" presName="childNode" presStyleLbl="revTx" presStyleIdx="1" presStyleCnt="2">
        <dgm:presLayoutVars>
          <dgm:bulletEnabled val="1"/>
        </dgm:presLayoutVars>
      </dgm:prSet>
      <dgm:spPr/>
      <dgm:t>
        <a:bodyPr/>
        <a:lstStyle/>
        <a:p>
          <a:endParaRPr lang="fr-FR"/>
        </a:p>
      </dgm:t>
    </dgm:pt>
  </dgm:ptLst>
  <dgm:cxnLst>
    <dgm:cxn modelId="{2197DDC9-7D9F-4497-A07D-2C0AA9B27EF4}" type="presOf" srcId="{780EEF18-FFD4-40CE-B81E-1688E4127C6A}" destId="{2396615F-FD43-4B3D-9843-0497CD51EED6}" srcOrd="0" destOrd="0" presId="urn:microsoft.com/office/officeart/2005/8/layout/radial2"/>
    <dgm:cxn modelId="{4A05DA60-5402-43F0-9D8F-3F4499F412FF}" srcId="{614B2F96-06F1-4705-AED7-22E6F54769E0}" destId="{780EEF18-FFD4-40CE-B81E-1688E4127C6A}" srcOrd="0" destOrd="0" parTransId="{1A33275D-2654-4FD3-B160-0E42AA8A428D}" sibTransId="{0DBA45A2-BAB7-4FA0-A195-E14737D7E0E0}"/>
    <dgm:cxn modelId="{D0696451-6A45-4F50-AD1B-0C27589AB21D}" type="presOf" srcId="{614B2F96-06F1-4705-AED7-22E6F54769E0}" destId="{C23E5CF4-C8F8-4E92-8A83-6B8283D974D0}" srcOrd="0" destOrd="0" presId="urn:microsoft.com/office/officeart/2005/8/layout/radial2"/>
    <dgm:cxn modelId="{6095F8DF-6788-4813-9344-6ECC50C2AD55}" type="presOf" srcId="{AC425570-0C0B-4A53-A434-AEBA76516D04}" destId="{7332D97B-7EEF-4063-ABC4-751F2A1988B0}" srcOrd="0" destOrd="0" presId="urn:microsoft.com/office/officeart/2005/8/layout/radial2"/>
    <dgm:cxn modelId="{992A7491-DCDF-4595-B61A-D6C411383C4F}" type="presOf" srcId="{21AB4994-28EB-4F7F-AD01-755BED9616C5}" destId="{4D9A6704-E211-405F-90FA-67EEA42289FA}" srcOrd="0" destOrd="0" presId="urn:microsoft.com/office/officeart/2005/8/layout/radial2"/>
    <dgm:cxn modelId="{A8BD2F1B-6E26-406C-9C56-460F19D4147F}" type="presOf" srcId="{C2D066AC-5956-4CA1-88A2-F0D0BF0839D1}" destId="{B8392FF1-5C1E-4FA0-B826-DEF6921815FD}" srcOrd="0" destOrd="0" presId="urn:microsoft.com/office/officeart/2005/8/layout/radial2"/>
    <dgm:cxn modelId="{0B371CCB-6DFC-4D1E-A03F-111AE94A5353}" srcId="{614B2F96-06F1-4705-AED7-22E6F54769E0}" destId="{AC425570-0C0B-4A53-A434-AEBA76516D04}" srcOrd="2" destOrd="0" parTransId="{1234F088-BD2C-473B-98AA-1BBF6D23ABA2}" sibTransId="{B03D3D5D-F1FF-4861-8B30-D2EFD07285AD}"/>
    <dgm:cxn modelId="{62B6239B-92C4-455A-AF11-76433D10356D}" type="presOf" srcId="{48A922AA-E980-4E39-82AA-0DCA83772BFF}" destId="{735A7144-98AA-44E2-8278-A4C6AF55C6BD}" srcOrd="0" destOrd="0" presId="urn:microsoft.com/office/officeart/2005/8/layout/radial2"/>
    <dgm:cxn modelId="{52F76C1A-CCE5-488D-973C-41D9E8F663D3}" type="presOf" srcId="{3FCC76C2-2D5B-4BF1-867B-7960F1C79DAA}" destId="{D90AA108-B9EF-48C9-BFC5-1B770CF1EF61}" srcOrd="0" destOrd="0" presId="urn:microsoft.com/office/officeart/2005/8/layout/radial2"/>
    <dgm:cxn modelId="{B166C166-C745-4ED5-9291-A5A0E4422DB1}" type="presOf" srcId="{C1B6D241-5CE5-4D9B-B333-CC503D2A222D}" destId="{BB04164B-1A90-484A-8DAE-C50676AF990E}" srcOrd="0" destOrd="0" presId="urn:microsoft.com/office/officeart/2005/8/layout/radial2"/>
    <dgm:cxn modelId="{8C6EFDD6-51DC-4B27-B06B-3FACA8F58AE5}" type="presOf" srcId="{B0C43EC4-B120-4402-81B0-B698361DD694}" destId="{E6CAEB3E-FAF5-4A96-A5DC-C7E3CC46BC9B}" srcOrd="0" destOrd="0" presId="urn:microsoft.com/office/officeart/2005/8/layout/radial2"/>
    <dgm:cxn modelId="{F241D045-4424-45AB-BE28-00E0627E45A7}" srcId="{614B2F96-06F1-4705-AED7-22E6F54769E0}" destId="{21AB4994-28EB-4F7F-AD01-755BED9616C5}" srcOrd="1" destOrd="0" parTransId="{C9EF0A64-A3D3-4FA6-85C1-CB98ACB925D3}" sibTransId="{587FD49B-1827-476A-962C-7F70DDA5A160}"/>
    <dgm:cxn modelId="{40C04E81-B6AB-420B-93D8-8E90515EEA9F}" type="presOf" srcId="{C9EF0A64-A3D3-4FA6-85C1-CB98ACB925D3}" destId="{387FB3B6-BFE7-4E3D-82C7-A0C13F0D1A27}" srcOrd="0" destOrd="0" presId="urn:microsoft.com/office/officeart/2005/8/layout/radial2"/>
    <dgm:cxn modelId="{DF2521C3-674B-44DE-B2D1-0B52D0480F75}" type="presOf" srcId="{1234F088-BD2C-473B-98AA-1BBF6D23ABA2}" destId="{6C03304C-4126-4B97-A4A0-D0FF5EB13BD1}" srcOrd="0" destOrd="0" presId="urn:microsoft.com/office/officeart/2005/8/layout/radial2"/>
    <dgm:cxn modelId="{C9ED1647-5C6B-4BEC-A25F-BC294FBDBA8F}" srcId="{614B2F96-06F1-4705-AED7-22E6F54769E0}" destId="{C1B6D241-5CE5-4D9B-B333-CC503D2A222D}" srcOrd="4" destOrd="0" parTransId="{C2D066AC-5956-4CA1-88A2-F0D0BF0839D1}" sibTransId="{4A090641-B53B-44E4-996D-881747962104}"/>
    <dgm:cxn modelId="{2B31AD29-6F2A-4454-A4EE-43DAE5263EBB}" srcId="{F00BB769-C1E7-46B2-ADF6-99321932640C}" destId="{3FCC76C2-2D5B-4BF1-867B-7960F1C79DAA}" srcOrd="0" destOrd="0" parTransId="{0B26A31A-F679-4378-B4F3-07EB44AC74E7}" sibTransId="{959375A6-8451-4A8C-BCEF-83F8797A9939}"/>
    <dgm:cxn modelId="{4DB06007-726C-4000-83FA-06AB7EDD3F0A}" srcId="{780EEF18-FFD4-40CE-B81E-1688E4127C6A}" destId="{B0C43EC4-B120-4402-81B0-B698361DD694}" srcOrd="0" destOrd="0" parTransId="{2499084F-2551-47B7-BF25-EEFECAFC1957}" sibTransId="{3FB362D8-40FD-4955-83B5-1FE11CD96AF3}"/>
    <dgm:cxn modelId="{61ED7025-F0E3-427B-ACD2-DD5CB66186C0}" srcId="{614B2F96-06F1-4705-AED7-22E6F54769E0}" destId="{8DB56EC4-30F2-4CD8-BE92-35EACB8904DC}" srcOrd="6" destOrd="0" parTransId="{9D4A9B6D-5A19-455D-AE19-F16FE06994C4}" sibTransId="{5E94DB85-B9E3-4AF3-9B13-95A7DCB578B4}"/>
    <dgm:cxn modelId="{F5E7307C-1E2D-4788-82D8-261152A87FDC}" srcId="{614B2F96-06F1-4705-AED7-22E6F54769E0}" destId="{F00BB769-C1E7-46B2-ADF6-99321932640C}" srcOrd="5" destOrd="0" parTransId="{C347CF8F-9CB3-4D42-9898-58B08A642E55}" sibTransId="{D99CCCF4-7D8B-4924-93FD-DF1116F46E14}"/>
    <dgm:cxn modelId="{52C6D0AC-5DD3-4C20-8C4B-3F9B10B35600}" type="presOf" srcId="{8DB56EC4-30F2-4CD8-BE92-35EACB8904DC}" destId="{66FC2A04-E1A2-4D35-AD53-E60221F18D9A}" srcOrd="0" destOrd="0" presId="urn:microsoft.com/office/officeart/2005/8/layout/radial2"/>
    <dgm:cxn modelId="{AFF539D1-D6C1-4FA8-87E2-602A6C0FA6C0}" srcId="{614B2F96-06F1-4705-AED7-22E6F54769E0}" destId="{1C9ADE80-0AD7-4616-AB16-A3477AE0D70C}" srcOrd="3" destOrd="0" parTransId="{48A922AA-E980-4E39-82AA-0DCA83772BFF}" sibTransId="{CB7A03CF-C58A-4EA3-9CA3-74339C49355D}"/>
    <dgm:cxn modelId="{E26B7EA9-71F2-44C1-BBEB-EBD42906FF3A}" type="presOf" srcId="{9D4A9B6D-5A19-455D-AE19-F16FE06994C4}" destId="{76C85180-574A-4218-BA04-2DAE360D2C7B}" srcOrd="0" destOrd="0" presId="urn:microsoft.com/office/officeart/2005/8/layout/radial2"/>
    <dgm:cxn modelId="{8ABF5454-DBEE-4C91-99FD-474EC792E854}" type="presOf" srcId="{1A33275D-2654-4FD3-B160-0E42AA8A428D}" destId="{B44E68E7-7A9C-4FB7-9ED8-FEA38543F728}" srcOrd="0" destOrd="0" presId="urn:microsoft.com/office/officeart/2005/8/layout/radial2"/>
    <dgm:cxn modelId="{8C9554EE-E737-4406-8D55-FC39F69844ED}" type="presOf" srcId="{F00BB769-C1E7-46B2-ADF6-99321932640C}" destId="{C9916305-C57F-4D5C-B9B5-83D90C202770}" srcOrd="0" destOrd="0" presId="urn:microsoft.com/office/officeart/2005/8/layout/radial2"/>
    <dgm:cxn modelId="{2680E19E-2F2C-489D-A7F3-86BDD4B751C8}" type="presOf" srcId="{C347CF8F-9CB3-4D42-9898-58B08A642E55}" destId="{32DA070A-8433-44E6-9DC2-5FF3561CADE4}" srcOrd="0" destOrd="0" presId="urn:microsoft.com/office/officeart/2005/8/layout/radial2"/>
    <dgm:cxn modelId="{6D228619-467D-413B-A72A-FD39E26B2EBE}" type="presOf" srcId="{1C9ADE80-0AD7-4616-AB16-A3477AE0D70C}" destId="{3F608961-6342-4C59-8101-E34247E870FE}" srcOrd="0" destOrd="0" presId="urn:microsoft.com/office/officeart/2005/8/layout/radial2"/>
    <dgm:cxn modelId="{5DFEB7C1-297F-4F91-B644-11E5620ECD6A}" type="presParOf" srcId="{C23E5CF4-C8F8-4E92-8A83-6B8283D974D0}" destId="{447BF7F6-CF1D-42AE-994B-265CF8BBCAC6}" srcOrd="0" destOrd="0" presId="urn:microsoft.com/office/officeart/2005/8/layout/radial2"/>
    <dgm:cxn modelId="{A245D964-40E1-4D35-8A11-CCE17592906A}" type="presParOf" srcId="{447BF7F6-CF1D-42AE-994B-265CF8BBCAC6}" destId="{FC6DDA12-01C1-43C4-9658-EF4D09D0B12F}" srcOrd="0" destOrd="0" presId="urn:microsoft.com/office/officeart/2005/8/layout/radial2"/>
    <dgm:cxn modelId="{3DC4CED0-6EE1-4C7D-BDB6-2CB7B806A16E}" type="presParOf" srcId="{FC6DDA12-01C1-43C4-9658-EF4D09D0B12F}" destId="{033C0BB4-A4D5-4678-8760-4ACE0B2BC24C}" srcOrd="0" destOrd="0" presId="urn:microsoft.com/office/officeart/2005/8/layout/radial2"/>
    <dgm:cxn modelId="{5FED2BCF-04B8-43ED-BFCF-A923B6F41644}" type="presParOf" srcId="{FC6DDA12-01C1-43C4-9658-EF4D09D0B12F}" destId="{F480F322-DA81-456A-9E73-23845D0F4CA3}" srcOrd="1" destOrd="0" presId="urn:microsoft.com/office/officeart/2005/8/layout/radial2"/>
    <dgm:cxn modelId="{59B4DF11-0158-477C-A22D-3DB2263D7853}" type="presParOf" srcId="{447BF7F6-CF1D-42AE-994B-265CF8BBCAC6}" destId="{B44E68E7-7A9C-4FB7-9ED8-FEA38543F728}" srcOrd="1" destOrd="0" presId="urn:microsoft.com/office/officeart/2005/8/layout/radial2"/>
    <dgm:cxn modelId="{ADBA5E6C-E38A-43D3-81AE-B8672E0C3AA8}" type="presParOf" srcId="{447BF7F6-CF1D-42AE-994B-265CF8BBCAC6}" destId="{A063DDF0-287D-46B7-AFA6-896206122116}" srcOrd="2" destOrd="0" presId="urn:microsoft.com/office/officeart/2005/8/layout/radial2"/>
    <dgm:cxn modelId="{4539287D-142C-4039-860C-FEF167B6172B}" type="presParOf" srcId="{A063DDF0-287D-46B7-AFA6-896206122116}" destId="{2396615F-FD43-4B3D-9843-0497CD51EED6}" srcOrd="0" destOrd="0" presId="urn:microsoft.com/office/officeart/2005/8/layout/radial2"/>
    <dgm:cxn modelId="{E1724779-A143-4292-AE5E-9B99AB09A607}" type="presParOf" srcId="{A063DDF0-287D-46B7-AFA6-896206122116}" destId="{E6CAEB3E-FAF5-4A96-A5DC-C7E3CC46BC9B}" srcOrd="1" destOrd="0" presId="urn:microsoft.com/office/officeart/2005/8/layout/radial2"/>
    <dgm:cxn modelId="{2771C69F-D244-47BC-BF35-D7997854040E}" type="presParOf" srcId="{447BF7F6-CF1D-42AE-994B-265CF8BBCAC6}" destId="{387FB3B6-BFE7-4E3D-82C7-A0C13F0D1A27}" srcOrd="3" destOrd="0" presId="urn:microsoft.com/office/officeart/2005/8/layout/radial2"/>
    <dgm:cxn modelId="{CA4DEB6A-59B5-4AB9-9F2C-91B6F49C9374}" type="presParOf" srcId="{447BF7F6-CF1D-42AE-994B-265CF8BBCAC6}" destId="{C16A7B4F-2AC8-4D0B-8101-02BB89788648}" srcOrd="4" destOrd="0" presId="urn:microsoft.com/office/officeart/2005/8/layout/radial2"/>
    <dgm:cxn modelId="{582B7B73-9A9F-4D5A-9C0B-2FD86924450E}" type="presParOf" srcId="{C16A7B4F-2AC8-4D0B-8101-02BB89788648}" destId="{4D9A6704-E211-405F-90FA-67EEA42289FA}" srcOrd="0" destOrd="0" presId="urn:microsoft.com/office/officeart/2005/8/layout/radial2"/>
    <dgm:cxn modelId="{A77DFD29-78B7-4806-A5F7-8623629B34DA}" type="presParOf" srcId="{C16A7B4F-2AC8-4D0B-8101-02BB89788648}" destId="{47BD9E30-305C-4DC3-BD69-3DDCD0605CE3}" srcOrd="1" destOrd="0" presId="urn:microsoft.com/office/officeart/2005/8/layout/radial2"/>
    <dgm:cxn modelId="{0A9536BD-63AF-45C3-A89C-BF46A6CFBE9C}" type="presParOf" srcId="{447BF7F6-CF1D-42AE-994B-265CF8BBCAC6}" destId="{6C03304C-4126-4B97-A4A0-D0FF5EB13BD1}" srcOrd="5" destOrd="0" presId="urn:microsoft.com/office/officeart/2005/8/layout/radial2"/>
    <dgm:cxn modelId="{E5AE6A4B-C145-46D3-B27A-DAC222A23364}" type="presParOf" srcId="{447BF7F6-CF1D-42AE-994B-265CF8BBCAC6}" destId="{9A3C0B61-E841-4BB3-AC9D-77702D4A6858}" srcOrd="6" destOrd="0" presId="urn:microsoft.com/office/officeart/2005/8/layout/radial2"/>
    <dgm:cxn modelId="{C49A6332-3E22-4DE8-B0BB-DA5584A9DDDF}" type="presParOf" srcId="{9A3C0B61-E841-4BB3-AC9D-77702D4A6858}" destId="{7332D97B-7EEF-4063-ABC4-751F2A1988B0}" srcOrd="0" destOrd="0" presId="urn:microsoft.com/office/officeart/2005/8/layout/radial2"/>
    <dgm:cxn modelId="{58957924-ADEE-4286-8744-3BD61BDEAB9A}" type="presParOf" srcId="{9A3C0B61-E841-4BB3-AC9D-77702D4A6858}" destId="{7D8D9100-FC69-43E7-9801-74374172C6A6}" srcOrd="1" destOrd="0" presId="urn:microsoft.com/office/officeart/2005/8/layout/radial2"/>
    <dgm:cxn modelId="{D035A967-EEF5-47A3-8739-3D67F463D8CE}" type="presParOf" srcId="{447BF7F6-CF1D-42AE-994B-265CF8BBCAC6}" destId="{735A7144-98AA-44E2-8278-A4C6AF55C6BD}" srcOrd="7" destOrd="0" presId="urn:microsoft.com/office/officeart/2005/8/layout/radial2"/>
    <dgm:cxn modelId="{EF43ABA2-A2B7-45CF-9DFA-5D2F3873FE20}" type="presParOf" srcId="{447BF7F6-CF1D-42AE-994B-265CF8BBCAC6}" destId="{16BB8CDF-C520-440B-A14F-7D7AF16B0CDE}" srcOrd="8" destOrd="0" presId="urn:microsoft.com/office/officeart/2005/8/layout/radial2"/>
    <dgm:cxn modelId="{704C1CF7-A2D8-4BF9-935C-E810F9A136AE}" type="presParOf" srcId="{16BB8CDF-C520-440B-A14F-7D7AF16B0CDE}" destId="{3F608961-6342-4C59-8101-E34247E870FE}" srcOrd="0" destOrd="0" presId="urn:microsoft.com/office/officeart/2005/8/layout/radial2"/>
    <dgm:cxn modelId="{5D2FF0DA-9969-4A5F-AFA3-785464A31659}" type="presParOf" srcId="{16BB8CDF-C520-440B-A14F-7D7AF16B0CDE}" destId="{3BC5B68F-3538-4879-9A0F-8B65E5510875}" srcOrd="1" destOrd="0" presId="urn:microsoft.com/office/officeart/2005/8/layout/radial2"/>
    <dgm:cxn modelId="{2F496511-14C5-48A6-83FE-913CE0344A48}" type="presParOf" srcId="{447BF7F6-CF1D-42AE-994B-265CF8BBCAC6}" destId="{B8392FF1-5C1E-4FA0-B826-DEF6921815FD}" srcOrd="9" destOrd="0" presId="urn:microsoft.com/office/officeart/2005/8/layout/radial2"/>
    <dgm:cxn modelId="{BBECC1B3-7BFF-477C-8A6B-913013F4555C}" type="presParOf" srcId="{447BF7F6-CF1D-42AE-994B-265CF8BBCAC6}" destId="{BE3EE3D6-5A7B-4DC7-A912-28A9BB26C02A}" srcOrd="10" destOrd="0" presId="urn:microsoft.com/office/officeart/2005/8/layout/radial2"/>
    <dgm:cxn modelId="{E7C22DE3-BEC8-490A-96E0-71006E6E843F}" type="presParOf" srcId="{BE3EE3D6-5A7B-4DC7-A912-28A9BB26C02A}" destId="{BB04164B-1A90-484A-8DAE-C50676AF990E}" srcOrd="0" destOrd="0" presId="urn:microsoft.com/office/officeart/2005/8/layout/radial2"/>
    <dgm:cxn modelId="{68F6DB44-A628-4143-AB9C-A21B899E2934}" type="presParOf" srcId="{BE3EE3D6-5A7B-4DC7-A912-28A9BB26C02A}" destId="{6BF7288C-3CD0-4C3E-8485-EBDB8E7BA3C4}" srcOrd="1" destOrd="0" presId="urn:microsoft.com/office/officeart/2005/8/layout/radial2"/>
    <dgm:cxn modelId="{810884E0-8DCC-4C4A-B390-FF2DC7B6E99F}" type="presParOf" srcId="{447BF7F6-CF1D-42AE-994B-265CF8BBCAC6}" destId="{32DA070A-8433-44E6-9DC2-5FF3561CADE4}" srcOrd="11" destOrd="0" presId="urn:microsoft.com/office/officeart/2005/8/layout/radial2"/>
    <dgm:cxn modelId="{9D0826DB-C07F-42B9-B1A1-C5094EEC12F8}" type="presParOf" srcId="{447BF7F6-CF1D-42AE-994B-265CF8BBCAC6}" destId="{CC763F43-BD44-423F-8B91-2C084236CFDD}" srcOrd="12" destOrd="0" presId="urn:microsoft.com/office/officeart/2005/8/layout/radial2"/>
    <dgm:cxn modelId="{3AC638A3-0D07-4805-8214-05627BC0B4F9}" type="presParOf" srcId="{CC763F43-BD44-423F-8B91-2C084236CFDD}" destId="{C9916305-C57F-4D5C-B9B5-83D90C202770}" srcOrd="0" destOrd="0" presId="urn:microsoft.com/office/officeart/2005/8/layout/radial2"/>
    <dgm:cxn modelId="{EEE93448-5E3A-4F19-A076-E4957D62BEC6}" type="presParOf" srcId="{CC763F43-BD44-423F-8B91-2C084236CFDD}" destId="{D90AA108-B9EF-48C9-BFC5-1B770CF1EF61}" srcOrd="1" destOrd="0" presId="urn:microsoft.com/office/officeart/2005/8/layout/radial2"/>
    <dgm:cxn modelId="{5D95C819-EE12-4204-8E2C-C481068E4440}" type="presParOf" srcId="{447BF7F6-CF1D-42AE-994B-265CF8BBCAC6}" destId="{76C85180-574A-4218-BA04-2DAE360D2C7B}" srcOrd="13" destOrd="0" presId="urn:microsoft.com/office/officeart/2005/8/layout/radial2"/>
    <dgm:cxn modelId="{81306DBA-3057-4C5D-BFED-FEF2C6E62963}" type="presParOf" srcId="{447BF7F6-CF1D-42AE-994B-265CF8BBCAC6}" destId="{DEA29453-44DF-4282-8D18-E11BA8940BCC}" srcOrd="14" destOrd="0" presId="urn:microsoft.com/office/officeart/2005/8/layout/radial2"/>
    <dgm:cxn modelId="{11526EBA-9697-4223-894E-F2F8DB4C2C45}" type="presParOf" srcId="{DEA29453-44DF-4282-8D18-E11BA8940BCC}" destId="{66FC2A04-E1A2-4D35-AD53-E60221F18D9A}" srcOrd="0" destOrd="0" presId="urn:microsoft.com/office/officeart/2005/8/layout/radial2"/>
    <dgm:cxn modelId="{0A6B65D0-15BE-44DD-A303-667913ABA652}" type="presParOf" srcId="{DEA29453-44DF-4282-8D18-E11BA8940BCC}" destId="{D2779EB3-70C7-4351-A49D-B740A69D1BD6}" srcOrd="1" destOrd="0" presId="urn:microsoft.com/office/officeart/2005/8/layout/radial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B2D7E3B-78E1-4413-8700-1B09BF783E45}" type="doc">
      <dgm:prSet loTypeId="urn:microsoft.com/office/officeart/2005/8/layout/arrow2" loCatId="process" qsTypeId="urn:microsoft.com/office/officeart/2005/8/quickstyle/3d3" qsCatId="3D" csTypeId="urn:microsoft.com/office/officeart/2005/8/colors/accent1_2" csCatId="accent1" phldr="1"/>
      <dgm:spPr/>
    </dgm:pt>
    <dgm:pt modelId="{E16DD2F6-E09F-4EDF-91C1-C4B044C4E3E7}">
      <dgm:prSet phldrT="[Texte]" custT="1"/>
      <dgm:spPr/>
      <dgm:t>
        <a:bodyPr/>
        <a:lstStyle/>
        <a:p>
          <a:pPr algn="ctr" rtl="1"/>
          <a:r>
            <a:rPr lang="ar-DZ" sz="1800" b="1" dirty="0" smtClean="0"/>
            <a:t> شعبة البكالوريا والنتائج المحصل عليها (المعدل العام أو المعدل الموزون المحسوب، حسب شعبة أو ميدان التكوين)، بمراعاة الشروط الإضـافية بالنسبة لبعض التكوينات  </a:t>
          </a:r>
        </a:p>
        <a:p>
          <a:pPr algn="ctr" rtl="1"/>
          <a:r>
            <a:rPr lang="ar-DZ" sz="1800" b="1" dirty="0" smtClean="0"/>
            <a:t> </a:t>
          </a:r>
          <a:endParaRPr lang="fr-FR" sz="1800" b="1" dirty="0"/>
        </a:p>
      </dgm:t>
    </dgm:pt>
    <dgm:pt modelId="{614F0C41-316D-4420-9805-78961F47E861}" type="parTrans" cxnId="{DA5B1629-EFC9-4B10-945F-E56F5C6061E9}">
      <dgm:prSet/>
      <dgm:spPr/>
      <dgm:t>
        <a:bodyPr/>
        <a:lstStyle/>
        <a:p>
          <a:endParaRPr lang="fr-FR"/>
        </a:p>
      </dgm:t>
    </dgm:pt>
    <dgm:pt modelId="{C6FB0CD9-C4A7-482E-86D2-2A840C495121}" type="sibTrans" cxnId="{DA5B1629-EFC9-4B10-945F-E56F5C6061E9}">
      <dgm:prSet/>
      <dgm:spPr/>
      <dgm:t>
        <a:bodyPr/>
        <a:lstStyle/>
        <a:p>
          <a:endParaRPr lang="fr-FR"/>
        </a:p>
      </dgm:t>
    </dgm:pt>
    <dgm:pt modelId="{331F311B-5E5F-4D83-BE52-E329E3D000A2}">
      <dgm:prSet phldrT="[Texte]" custT="1"/>
      <dgm:spPr/>
      <dgm:t>
        <a:bodyPr anchor="ctr"/>
        <a:lstStyle/>
        <a:p>
          <a:r>
            <a:rPr lang="ar-DZ" sz="1800" b="1" dirty="0" smtClean="0"/>
            <a:t>المقاعد البيداغوجية المتاحة</a:t>
          </a:r>
          <a:endParaRPr lang="fr-FR" sz="1800" b="1" dirty="0"/>
        </a:p>
      </dgm:t>
    </dgm:pt>
    <dgm:pt modelId="{BFE3B33A-8ED6-49C6-994E-EA6BF2958C34}" type="parTrans" cxnId="{F3CF0A9F-4D81-49EF-B922-23CD1DB428C9}">
      <dgm:prSet/>
      <dgm:spPr/>
      <dgm:t>
        <a:bodyPr/>
        <a:lstStyle/>
        <a:p>
          <a:endParaRPr lang="fr-FR"/>
        </a:p>
      </dgm:t>
    </dgm:pt>
    <dgm:pt modelId="{41D888F7-7503-47D9-9E10-BC5C00E66D47}" type="sibTrans" cxnId="{F3CF0A9F-4D81-49EF-B922-23CD1DB428C9}">
      <dgm:prSet/>
      <dgm:spPr/>
      <dgm:t>
        <a:bodyPr/>
        <a:lstStyle/>
        <a:p>
          <a:endParaRPr lang="fr-FR"/>
        </a:p>
      </dgm:t>
    </dgm:pt>
    <dgm:pt modelId="{9E19CA04-6514-496D-B247-51AE567982EC}">
      <dgm:prSet phldrT="[Texte]" custT="1"/>
      <dgm:spPr/>
      <dgm:t>
        <a:bodyPr/>
        <a:lstStyle/>
        <a:p>
          <a:pPr algn="ctr"/>
          <a:r>
            <a:rPr lang="ar-DZ" sz="1800" b="1" dirty="0" smtClean="0"/>
            <a:t>الدوائر الجغرافية المسموح بها</a:t>
          </a:r>
          <a:endParaRPr lang="fr-FR" sz="1800" b="1" dirty="0"/>
        </a:p>
      </dgm:t>
    </dgm:pt>
    <dgm:pt modelId="{D17ADAAD-7DDA-4117-8DEC-CDB52DA87487}" type="parTrans" cxnId="{E0F39C19-09B8-4F81-80A1-7F151ACB5923}">
      <dgm:prSet/>
      <dgm:spPr/>
      <dgm:t>
        <a:bodyPr/>
        <a:lstStyle/>
        <a:p>
          <a:endParaRPr lang="fr-FR"/>
        </a:p>
      </dgm:t>
    </dgm:pt>
    <dgm:pt modelId="{F17523F9-256B-4703-AFD5-5BF8F4BA4D02}" type="sibTrans" cxnId="{E0F39C19-09B8-4F81-80A1-7F151ACB5923}">
      <dgm:prSet/>
      <dgm:spPr/>
      <dgm:t>
        <a:bodyPr/>
        <a:lstStyle/>
        <a:p>
          <a:endParaRPr lang="fr-FR"/>
        </a:p>
      </dgm:t>
    </dgm:pt>
    <dgm:pt modelId="{56DD0665-6FDD-41FA-A98B-CEEDFFBF3CA6}">
      <dgm:prSet phldrT="[Texte]" custT="1"/>
      <dgm:spPr/>
      <dgm:t>
        <a:bodyPr/>
        <a:lstStyle/>
        <a:p>
          <a:r>
            <a:rPr lang="ar-DZ" sz="1800" b="1" dirty="0" smtClean="0"/>
            <a:t>اختيارات حامل شهادة البكالوريا</a:t>
          </a:r>
          <a:endParaRPr lang="fr-FR" sz="1800" b="1" dirty="0"/>
        </a:p>
      </dgm:t>
    </dgm:pt>
    <dgm:pt modelId="{D6029C5C-BA0F-457C-BB22-C928904E01B2}" type="parTrans" cxnId="{657B07E8-0E3C-4BD9-926C-E8F633AAD05C}">
      <dgm:prSet/>
      <dgm:spPr/>
      <dgm:t>
        <a:bodyPr/>
        <a:lstStyle/>
        <a:p>
          <a:endParaRPr lang="fr-FR"/>
        </a:p>
      </dgm:t>
    </dgm:pt>
    <dgm:pt modelId="{9B8BFAF1-D047-470D-A29E-55555C83F193}" type="sibTrans" cxnId="{657B07E8-0E3C-4BD9-926C-E8F633AAD05C}">
      <dgm:prSet/>
      <dgm:spPr/>
      <dgm:t>
        <a:bodyPr/>
        <a:lstStyle/>
        <a:p>
          <a:endParaRPr lang="fr-FR"/>
        </a:p>
      </dgm:t>
    </dgm:pt>
    <dgm:pt modelId="{F05A82E7-1484-4B48-AE59-EE5952A45A57}" type="pres">
      <dgm:prSet presAssocID="{DB2D7E3B-78E1-4413-8700-1B09BF783E45}" presName="arrowDiagram" presStyleCnt="0">
        <dgm:presLayoutVars>
          <dgm:chMax val="5"/>
          <dgm:dir/>
          <dgm:resizeHandles val="exact"/>
        </dgm:presLayoutVars>
      </dgm:prSet>
      <dgm:spPr/>
    </dgm:pt>
    <dgm:pt modelId="{E30B1CF3-B162-46F4-B984-01516DE5E5BC}" type="pres">
      <dgm:prSet presAssocID="{DB2D7E3B-78E1-4413-8700-1B09BF783E45}" presName="arrow" presStyleLbl="bgShp" presStyleIdx="0" presStyleCnt="1" custScaleX="102260" custLinFactNeighborX="-2022" custLinFactNeighborY="-257"/>
      <dgm:spPr/>
    </dgm:pt>
    <dgm:pt modelId="{310E5958-07CC-4CD1-834E-C5ADD9F2960C}" type="pres">
      <dgm:prSet presAssocID="{DB2D7E3B-78E1-4413-8700-1B09BF783E45}" presName="arrowDiagram4" presStyleCnt="0"/>
      <dgm:spPr/>
    </dgm:pt>
    <dgm:pt modelId="{8956488F-422D-4F6E-AF87-86D730E3427E}" type="pres">
      <dgm:prSet presAssocID="{E16DD2F6-E09F-4EDF-91C1-C4B044C4E3E7}" presName="bullet4a" presStyleLbl="node1" presStyleIdx="0" presStyleCnt="4" custScaleX="172082" custScaleY="172080" custLinFactY="-100000" custLinFactNeighborX="80553" custLinFactNeighborY="-105760"/>
      <dgm:spPr/>
    </dgm:pt>
    <dgm:pt modelId="{524C7B7D-BE5D-4AF1-B1E8-782C2098C5D9}" type="pres">
      <dgm:prSet presAssocID="{E16DD2F6-E09F-4EDF-91C1-C4B044C4E3E7}" presName="textBox4a" presStyleLbl="revTx" presStyleIdx="0" presStyleCnt="4" custAng="2348052" custScaleX="254049" custScaleY="80285" custLinFactY="-20445" custLinFactNeighborX="-108" custLinFactNeighborY="-100000">
        <dgm:presLayoutVars>
          <dgm:bulletEnabled val="1"/>
        </dgm:presLayoutVars>
      </dgm:prSet>
      <dgm:spPr/>
      <dgm:t>
        <a:bodyPr/>
        <a:lstStyle/>
        <a:p>
          <a:endParaRPr lang="fr-FR"/>
        </a:p>
      </dgm:t>
    </dgm:pt>
    <dgm:pt modelId="{8D96A007-3AD9-4385-B05C-F6A31D39951F}" type="pres">
      <dgm:prSet presAssocID="{56DD0665-6FDD-41FA-A98B-CEEDFFBF3CA6}" presName="bullet4b" presStyleLbl="node1" presStyleIdx="1" presStyleCnt="4" custScaleX="156718" custScaleY="148555" custLinFactY="-3617" custLinFactNeighborX="82894" custLinFactNeighborY="-100000"/>
      <dgm:spPr/>
    </dgm:pt>
    <dgm:pt modelId="{71E808CD-2952-4955-8DD6-75ED8B7AE677}" type="pres">
      <dgm:prSet presAssocID="{56DD0665-6FDD-41FA-A98B-CEEDFFBF3CA6}" presName="textBox4b" presStyleLbl="revTx" presStyleIdx="1" presStyleCnt="4" custAng="2489773" custScaleX="179686" custScaleY="12249" custLinFactNeighborX="567" custLinFactNeighborY="-70424">
        <dgm:presLayoutVars>
          <dgm:bulletEnabled val="1"/>
        </dgm:presLayoutVars>
      </dgm:prSet>
      <dgm:spPr/>
      <dgm:t>
        <a:bodyPr/>
        <a:lstStyle/>
        <a:p>
          <a:endParaRPr lang="fr-FR"/>
        </a:p>
      </dgm:t>
    </dgm:pt>
    <dgm:pt modelId="{2E328199-DD86-461F-975A-216D80FB1B95}" type="pres">
      <dgm:prSet presAssocID="{331F311B-5E5F-4D83-BE52-E329E3D000A2}" presName="bullet4c" presStyleLbl="node1" presStyleIdx="2" presStyleCnt="4" custScaleX="143811" custScaleY="139047" custLinFactNeighborX="95536" custLinFactNeighborY="-15640"/>
      <dgm:spPr/>
    </dgm:pt>
    <dgm:pt modelId="{3B6A65BA-EBFA-4BE0-AE6E-734E9F5E3C11}" type="pres">
      <dgm:prSet presAssocID="{331F311B-5E5F-4D83-BE52-E329E3D000A2}" presName="textBox4c" presStyleLbl="revTx" presStyleIdx="2" presStyleCnt="4" custAng="2324929" custScaleX="128409" custScaleY="17308" custLinFactNeighborX="2904" custLinFactNeighborY="-57033">
        <dgm:presLayoutVars>
          <dgm:bulletEnabled val="1"/>
        </dgm:presLayoutVars>
      </dgm:prSet>
      <dgm:spPr/>
      <dgm:t>
        <a:bodyPr/>
        <a:lstStyle/>
        <a:p>
          <a:endParaRPr lang="fr-FR"/>
        </a:p>
      </dgm:t>
    </dgm:pt>
    <dgm:pt modelId="{6143088C-7837-4152-83A2-6AECBB5B122E}" type="pres">
      <dgm:prSet presAssocID="{9E19CA04-6514-496D-B247-51AE567982EC}" presName="bullet4d" presStyleLbl="node1" presStyleIdx="3" presStyleCnt="4" custScaleX="138867" custScaleY="139652" custLinFactNeighborX="58375" custLinFactNeighborY="-23350"/>
      <dgm:spPr/>
    </dgm:pt>
    <dgm:pt modelId="{CD74AA7D-0E55-4498-9F22-3269982B9680}" type="pres">
      <dgm:prSet presAssocID="{9E19CA04-6514-496D-B247-51AE567982EC}" presName="textBox4d" presStyleLbl="revTx" presStyleIdx="3" presStyleCnt="4" custAng="2649284" custScaleX="148375" custScaleY="9279" custLinFactNeighborX="-5618" custLinFactNeighborY="-63917">
        <dgm:presLayoutVars>
          <dgm:bulletEnabled val="1"/>
        </dgm:presLayoutVars>
      </dgm:prSet>
      <dgm:spPr/>
      <dgm:t>
        <a:bodyPr/>
        <a:lstStyle/>
        <a:p>
          <a:endParaRPr lang="fr-FR"/>
        </a:p>
      </dgm:t>
    </dgm:pt>
  </dgm:ptLst>
  <dgm:cxnLst>
    <dgm:cxn modelId="{B3FC0BB7-98DB-4EE8-B7A0-8F4BEC381F02}" type="presOf" srcId="{9E19CA04-6514-496D-B247-51AE567982EC}" destId="{CD74AA7D-0E55-4498-9F22-3269982B9680}" srcOrd="0" destOrd="0" presId="urn:microsoft.com/office/officeart/2005/8/layout/arrow2"/>
    <dgm:cxn modelId="{963792DA-600C-4E12-8A61-58F709536162}" type="presOf" srcId="{331F311B-5E5F-4D83-BE52-E329E3D000A2}" destId="{3B6A65BA-EBFA-4BE0-AE6E-734E9F5E3C11}" srcOrd="0" destOrd="0" presId="urn:microsoft.com/office/officeart/2005/8/layout/arrow2"/>
    <dgm:cxn modelId="{DA5B1629-EFC9-4B10-945F-E56F5C6061E9}" srcId="{DB2D7E3B-78E1-4413-8700-1B09BF783E45}" destId="{E16DD2F6-E09F-4EDF-91C1-C4B044C4E3E7}" srcOrd="0" destOrd="0" parTransId="{614F0C41-316D-4420-9805-78961F47E861}" sibTransId="{C6FB0CD9-C4A7-482E-86D2-2A840C495121}"/>
    <dgm:cxn modelId="{657B07E8-0E3C-4BD9-926C-E8F633AAD05C}" srcId="{DB2D7E3B-78E1-4413-8700-1B09BF783E45}" destId="{56DD0665-6FDD-41FA-A98B-CEEDFFBF3CA6}" srcOrd="1" destOrd="0" parTransId="{D6029C5C-BA0F-457C-BB22-C928904E01B2}" sibTransId="{9B8BFAF1-D047-470D-A29E-55555C83F193}"/>
    <dgm:cxn modelId="{A62A8808-A516-4F0D-97BE-43A869844A32}" type="presOf" srcId="{E16DD2F6-E09F-4EDF-91C1-C4B044C4E3E7}" destId="{524C7B7D-BE5D-4AF1-B1E8-782C2098C5D9}" srcOrd="0" destOrd="0" presId="urn:microsoft.com/office/officeart/2005/8/layout/arrow2"/>
    <dgm:cxn modelId="{44D46219-04F9-4C9D-901B-9AC23879A4FE}" type="presOf" srcId="{56DD0665-6FDD-41FA-A98B-CEEDFFBF3CA6}" destId="{71E808CD-2952-4955-8DD6-75ED8B7AE677}" srcOrd="0" destOrd="0" presId="urn:microsoft.com/office/officeart/2005/8/layout/arrow2"/>
    <dgm:cxn modelId="{D35F0EC4-5244-47C3-811F-86AD6A5298FC}" type="presOf" srcId="{DB2D7E3B-78E1-4413-8700-1B09BF783E45}" destId="{F05A82E7-1484-4B48-AE59-EE5952A45A57}" srcOrd="0" destOrd="0" presId="urn:microsoft.com/office/officeart/2005/8/layout/arrow2"/>
    <dgm:cxn modelId="{F3CF0A9F-4D81-49EF-B922-23CD1DB428C9}" srcId="{DB2D7E3B-78E1-4413-8700-1B09BF783E45}" destId="{331F311B-5E5F-4D83-BE52-E329E3D000A2}" srcOrd="2" destOrd="0" parTransId="{BFE3B33A-8ED6-49C6-994E-EA6BF2958C34}" sibTransId="{41D888F7-7503-47D9-9E10-BC5C00E66D47}"/>
    <dgm:cxn modelId="{E0F39C19-09B8-4F81-80A1-7F151ACB5923}" srcId="{DB2D7E3B-78E1-4413-8700-1B09BF783E45}" destId="{9E19CA04-6514-496D-B247-51AE567982EC}" srcOrd="3" destOrd="0" parTransId="{D17ADAAD-7DDA-4117-8DEC-CDB52DA87487}" sibTransId="{F17523F9-256B-4703-AFD5-5BF8F4BA4D02}"/>
    <dgm:cxn modelId="{21EE544F-A466-4BBE-B3C1-3C2E4807303C}" type="presParOf" srcId="{F05A82E7-1484-4B48-AE59-EE5952A45A57}" destId="{E30B1CF3-B162-46F4-B984-01516DE5E5BC}" srcOrd="0" destOrd="0" presId="urn:microsoft.com/office/officeart/2005/8/layout/arrow2"/>
    <dgm:cxn modelId="{70E2C72C-9F97-421C-A053-F0781CF2790C}" type="presParOf" srcId="{F05A82E7-1484-4B48-AE59-EE5952A45A57}" destId="{310E5958-07CC-4CD1-834E-C5ADD9F2960C}" srcOrd="1" destOrd="0" presId="urn:microsoft.com/office/officeart/2005/8/layout/arrow2"/>
    <dgm:cxn modelId="{FEC72E99-61B8-49B1-938D-C2E96545420D}" type="presParOf" srcId="{310E5958-07CC-4CD1-834E-C5ADD9F2960C}" destId="{8956488F-422D-4F6E-AF87-86D730E3427E}" srcOrd="0" destOrd="0" presId="urn:microsoft.com/office/officeart/2005/8/layout/arrow2"/>
    <dgm:cxn modelId="{743E1FEC-A1E1-4EC4-A6CB-CDBCB476493D}" type="presParOf" srcId="{310E5958-07CC-4CD1-834E-C5ADD9F2960C}" destId="{524C7B7D-BE5D-4AF1-B1E8-782C2098C5D9}" srcOrd="1" destOrd="0" presId="urn:microsoft.com/office/officeart/2005/8/layout/arrow2"/>
    <dgm:cxn modelId="{E68EA3C1-EBF3-437F-AEA3-78FD63E70F02}" type="presParOf" srcId="{310E5958-07CC-4CD1-834E-C5ADD9F2960C}" destId="{8D96A007-3AD9-4385-B05C-F6A31D39951F}" srcOrd="2" destOrd="0" presId="urn:microsoft.com/office/officeart/2005/8/layout/arrow2"/>
    <dgm:cxn modelId="{B68BE4B1-6719-4208-9B51-01533EBD4540}" type="presParOf" srcId="{310E5958-07CC-4CD1-834E-C5ADD9F2960C}" destId="{71E808CD-2952-4955-8DD6-75ED8B7AE677}" srcOrd="3" destOrd="0" presId="urn:microsoft.com/office/officeart/2005/8/layout/arrow2"/>
    <dgm:cxn modelId="{B3A1E36F-3F09-469E-AB31-F603CB23EEB9}" type="presParOf" srcId="{310E5958-07CC-4CD1-834E-C5ADD9F2960C}" destId="{2E328199-DD86-461F-975A-216D80FB1B95}" srcOrd="4" destOrd="0" presId="urn:microsoft.com/office/officeart/2005/8/layout/arrow2"/>
    <dgm:cxn modelId="{9CCA407F-B75B-4AA5-973B-2F4E7EE9D392}" type="presParOf" srcId="{310E5958-07CC-4CD1-834E-C5ADD9F2960C}" destId="{3B6A65BA-EBFA-4BE0-AE6E-734E9F5E3C11}" srcOrd="5" destOrd="0" presId="urn:microsoft.com/office/officeart/2005/8/layout/arrow2"/>
    <dgm:cxn modelId="{408FC562-0272-46C3-88F7-BCCA1291D5BF}" type="presParOf" srcId="{310E5958-07CC-4CD1-834E-C5ADD9F2960C}" destId="{6143088C-7837-4152-83A2-6AECBB5B122E}" srcOrd="6" destOrd="0" presId="urn:microsoft.com/office/officeart/2005/8/layout/arrow2"/>
    <dgm:cxn modelId="{A8107F3B-1931-4468-872C-023A8115808C}" type="presParOf" srcId="{310E5958-07CC-4CD1-834E-C5ADD9F2960C}" destId="{CD74AA7D-0E55-4498-9F22-3269982B9680}" srcOrd="7"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F74E09D-C4E0-44EE-A9D1-46D071F4CD22}" type="doc">
      <dgm:prSet loTypeId="urn:microsoft.com/office/officeart/2005/8/layout/process4" loCatId="process" qsTypeId="urn:microsoft.com/office/officeart/2005/8/quickstyle/simple1" qsCatId="simple" csTypeId="urn:microsoft.com/office/officeart/2005/8/colors/accent1_2" csCatId="accent1" phldr="1"/>
      <dgm:spPr/>
      <dgm:t>
        <a:bodyPr/>
        <a:lstStyle/>
        <a:p>
          <a:endParaRPr lang="fr-FR"/>
        </a:p>
      </dgm:t>
    </dgm:pt>
    <dgm:pt modelId="{A567C6A3-5A53-44E7-86D7-327668ED3A3F}">
      <dgm:prSet phldrT="[Texte]" custT="1"/>
      <dgm:spPr>
        <a:solidFill>
          <a:schemeClr val="accent4">
            <a:lumMod val="20000"/>
            <a:lumOff val="80000"/>
          </a:schemeClr>
        </a:solidFill>
        <a:ln>
          <a:solidFill>
            <a:srgbClr val="C00000"/>
          </a:solidFill>
        </a:ln>
      </dgm:spPr>
      <dgm:t>
        <a:bodyPr/>
        <a:lstStyle/>
        <a:p>
          <a:pPr rtl="1"/>
          <a:r>
            <a:rPr lang="ar-DZ" sz="1600" b="1" dirty="0" smtClean="0">
              <a:solidFill>
                <a:schemeClr val="tx1"/>
              </a:solidFill>
              <a:latin typeface="+mn-lt"/>
            </a:rPr>
            <a:t>يلبى له أحد خياراته بعد المعالجة المعلوماتية لبطاقة الرغبات، في حدود المعدلات الدنيا للالتحاق </a:t>
          </a:r>
        </a:p>
        <a:p>
          <a:pPr rtl="1"/>
          <a:r>
            <a:rPr lang="ar-DZ" sz="1600" b="1" dirty="0" smtClean="0">
              <a:solidFill>
                <a:schemeClr val="tx1"/>
              </a:solidFill>
              <a:latin typeface="+mn-lt"/>
            </a:rPr>
            <a:t>(المعدل العام أو المعدل الموزون المحسوب)</a:t>
          </a:r>
          <a:endParaRPr lang="fr-FR" sz="1600" b="1" dirty="0">
            <a:solidFill>
              <a:schemeClr val="tx1"/>
            </a:solidFill>
            <a:latin typeface="+mn-lt"/>
          </a:endParaRPr>
        </a:p>
      </dgm:t>
    </dgm:pt>
    <dgm:pt modelId="{157DF721-C130-4E65-81C8-C8478D9C8664}" type="parTrans" cxnId="{E40B835B-DEC4-4C7C-81EB-687D009F039D}">
      <dgm:prSet/>
      <dgm:spPr/>
      <dgm:t>
        <a:bodyPr/>
        <a:lstStyle/>
        <a:p>
          <a:pPr rtl="1"/>
          <a:endParaRPr lang="fr-FR" sz="2400"/>
        </a:p>
      </dgm:t>
    </dgm:pt>
    <dgm:pt modelId="{3B32BFE9-BCF8-451D-89B5-F1ED8A309A27}" type="sibTrans" cxnId="{E40B835B-DEC4-4C7C-81EB-687D009F039D}">
      <dgm:prSet/>
      <dgm:spPr/>
      <dgm:t>
        <a:bodyPr/>
        <a:lstStyle/>
        <a:p>
          <a:pPr rtl="1"/>
          <a:endParaRPr lang="fr-FR" sz="2400"/>
        </a:p>
      </dgm:t>
    </dgm:pt>
    <dgm:pt modelId="{884C918E-4F41-4B4E-89B1-2C9BA901733E}">
      <dgm:prSet phldrT="[Texte]" custT="1"/>
      <dgm:spPr>
        <a:solidFill>
          <a:schemeClr val="accent4">
            <a:lumMod val="40000"/>
            <a:lumOff val="60000"/>
          </a:schemeClr>
        </a:solidFill>
        <a:ln>
          <a:solidFill>
            <a:srgbClr val="C00000"/>
          </a:solidFill>
        </a:ln>
      </dgm:spPr>
      <dgm:t>
        <a:bodyPr/>
        <a:lstStyle/>
        <a:p>
          <a:pPr algn="ctr" rtl="1"/>
          <a:r>
            <a:rPr lang="ar-DZ" sz="1600" b="1" dirty="0" smtClean="0">
              <a:solidFill>
                <a:schemeClr val="tx1"/>
              </a:solidFill>
              <a:latin typeface="+mn-lt"/>
            </a:rPr>
            <a:t>يلتحق المترشح بأي مؤسسة للتكوين العالي تضمن شعبة التكوين التي وجه إليها، بغض النظر عن دائرته الجغرافية</a:t>
          </a:r>
          <a:endParaRPr lang="fr-FR" sz="1600" b="1" dirty="0">
            <a:solidFill>
              <a:schemeClr val="tx2"/>
            </a:solidFill>
            <a:latin typeface="+mn-lt"/>
          </a:endParaRPr>
        </a:p>
      </dgm:t>
    </dgm:pt>
    <dgm:pt modelId="{DAAE522D-190F-4390-9B6C-1DC35A8EF07C}" type="parTrans" cxnId="{D25F3751-4AA8-4CC5-A8BD-E6817B5FED95}">
      <dgm:prSet/>
      <dgm:spPr/>
      <dgm:t>
        <a:bodyPr/>
        <a:lstStyle/>
        <a:p>
          <a:pPr rtl="1"/>
          <a:endParaRPr lang="fr-FR" sz="2400"/>
        </a:p>
      </dgm:t>
    </dgm:pt>
    <dgm:pt modelId="{02EC87AF-2F0D-477A-AFB2-08476ADB683E}" type="sibTrans" cxnId="{D25F3751-4AA8-4CC5-A8BD-E6817B5FED95}">
      <dgm:prSet/>
      <dgm:spPr/>
      <dgm:t>
        <a:bodyPr/>
        <a:lstStyle/>
        <a:p>
          <a:pPr rtl="1"/>
          <a:endParaRPr lang="fr-FR" sz="2400"/>
        </a:p>
      </dgm:t>
    </dgm:pt>
    <dgm:pt modelId="{CDB73A3C-6424-4FB8-9EFD-D94B60B07841}">
      <dgm:prSet phldrT="[Texte]" custT="1"/>
      <dgm:spPr>
        <a:solidFill>
          <a:schemeClr val="accent6">
            <a:lumMod val="20000"/>
            <a:lumOff val="80000"/>
          </a:schemeClr>
        </a:solidFill>
        <a:ln>
          <a:solidFill>
            <a:srgbClr val="C00000"/>
          </a:solidFill>
        </a:ln>
      </dgm:spPr>
      <dgm:t>
        <a:bodyPr/>
        <a:lstStyle/>
        <a:p>
          <a:pPr algn="ctr" rtl="1"/>
          <a:r>
            <a:rPr lang="ar-DZ" sz="1600" b="1" dirty="0" smtClean="0">
              <a:solidFill>
                <a:schemeClr val="tx1"/>
              </a:solidFill>
            </a:rPr>
            <a:t>يقوم بتأكيد تسجيله النهائي ويتقدم بملف تسجيله إلى مؤسسة التوجيه لإتمام إجراءات التسجيل النهائي بصفة فعلية</a:t>
          </a:r>
          <a:endParaRPr lang="ar-DZ" sz="1600" b="1" dirty="0" smtClean="0">
            <a:solidFill>
              <a:srgbClr val="C00000"/>
            </a:solidFill>
            <a:latin typeface="+mn-lt"/>
          </a:endParaRPr>
        </a:p>
      </dgm:t>
    </dgm:pt>
    <dgm:pt modelId="{EE431D9D-1FD6-4DFF-830D-EAAE82B7E2EE}" type="parTrans" cxnId="{0DFA730B-CC60-4233-8669-BD6D8885A73F}">
      <dgm:prSet/>
      <dgm:spPr/>
      <dgm:t>
        <a:bodyPr/>
        <a:lstStyle/>
        <a:p>
          <a:pPr rtl="1"/>
          <a:endParaRPr lang="fr-FR" sz="2400"/>
        </a:p>
      </dgm:t>
    </dgm:pt>
    <dgm:pt modelId="{7711946A-4A9A-4D7C-9309-EC5479DB9F17}" type="sibTrans" cxnId="{0DFA730B-CC60-4233-8669-BD6D8885A73F}">
      <dgm:prSet/>
      <dgm:spPr/>
      <dgm:t>
        <a:bodyPr/>
        <a:lstStyle/>
        <a:p>
          <a:pPr rtl="1"/>
          <a:endParaRPr lang="fr-FR" sz="2400"/>
        </a:p>
      </dgm:t>
    </dgm:pt>
    <dgm:pt modelId="{3DA4C681-8ED5-413B-B837-1BAB69B4C8ED}">
      <dgm:prSet phldrT="[Texte]" custT="1"/>
      <dgm:spPr>
        <a:solidFill>
          <a:schemeClr val="bg2">
            <a:lumMod val="90000"/>
          </a:schemeClr>
        </a:solidFill>
        <a:ln>
          <a:solidFill>
            <a:srgbClr val="C00000"/>
          </a:solidFill>
        </a:ln>
      </dgm:spPr>
      <dgm:t>
        <a:bodyPr/>
        <a:lstStyle/>
        <a:p>
          <a:pPr rtl="1"/>
          <a:r>
            <a:rPr lang="ar-DZ" sz="1600" b="1" i="0" u="none" dirty="0" smtClean="0">
              <a:solidFill>
                <a:schemeClr val="tx1"/>
              </a:solidFill>
            </a:rPr>
            <a:t>يقوم المترشح بملء بطاقة الرغبات عبر الخط وفق الإجراءات والرزنامة المحددة، مع احترام الشروط المتعلقة بشعبة البكالوريا</a:t>
          </a:r>
          <a:endParaRPr lang="fr-FR" sz="1600" b="1" i="0" u="none" dirty="0">
            <a:solidFill>
              <a:schemeClr val="tx1"/>
            </a:solidFill>
          </a:endParaRPr>
        </a:p>
      </dgm:t>
    </dgm:pt>
    <dgm:pt modelId="{61694DBF-D51B-4FB4-B589-D28A494ABDE1}" type="sibTrans" cxnId="{0D0A789B-5B7A-4BFC-8332-97E02B1C1A47}">
      <dgm:prSet/>
      <dgm:spPr/>
      <dgm:t>
        <a:bodyPr/>
        <a:lstStyle/>
        <a:p>
          <a:pPr rtl="1"/>
          <a:endParaRPr lang="fr-FR"/>
        </a:p>
      </dgm:t>
    </dgm:pt>
    <dgm:pt modelId="{18E14FBE-101C-4FC7-B2AC-FAFE109B5C0C}" type="parTrans" cxnId="{0D0A789B-5B7A-4BFC-8332-97E02B1C1A47}">
      <dgm:prSet/>
      <dgm:spPr/>
      <dgm:t>
        <a:bodyPr/>
        <a:lstStyle/>
        <a:p>
          <a:pPr rtl="1"/>
          <a:endParaRPr lang="fr-FR"/>
        </a:p>
      </dgm:t>
    </dgm:pt>
    <dgm:pt modelId="{3146D012-2D6A-4F85-AEBB-F112EE13A324}" type="pres">
      <dgm:prSet presAssocID="{8F74E09D-C4E0-44EE-A9D1-46D071F4CD22}" presName="Name0" presStyleCnt="0">
        <dgm:presLayoutVars>
          <dgm:dir/>
          <dgm:animLvl val="lvl"/>
          <dgm:resizeHandles val="exact"/>
        </dgm:presLayoutVars>
      </dgm:prSet>
      <dgm:spPr/>
      <dgm:t>
        <a:bodyPr/>
        <a:lstStyle/>
        <a:p>
          <a:endParaRPr lang="fr-FR"/>
        </a:p>
      </dgm:t>
    </dgm:pt>
    <dgm:pt modelId="{EB233166-13CB-485F-8EAD-31CBCD6BB93A}" type="pres">
      <dgm:prSet presAssocID="{CDB73A3C-6424-4FB8-9EFD-D94B60B07841}" presName="boxAndChildren" presStyleCnt="0"/>
      <dgm:spPr/>
    </dgm:pt>
    <dgm:pt modelId="{73BA1DB3-7BF9-4B27-8F8C-496A01F97038}" type="pres">
      <dgm:prSet presAssocID="{CDB73A3C-6424-4FB8-9EFD-D94B60B07841}" presName="parentTextBox" presStyleLbl="node1" presStyleIdx="0" presStyleCnt="4" custScaleY="13660" custLinFactNeighborY="217"/>
      <dgm:spPr/>
      <dgm:t>
        <a:bodyPr/>
        <a:lstStyle/>
        <a:p>
          <a:endParaRPr lang="fr-FR"/>
        </a:p>
      </dgm:t>
    </dgm:pt>
    <dgm:pt modelId="{76EFF3E2-5085-4686-AA7C-6424A518BCBF}" type="pres">
      <dgm:prSet presAssocID="{02EC87AF-2F0D-477A-AFB2-08476ADB683E}" presName="sp" presStyleCnt="0"/>
      <dgm:spPr/>
    </dgm:pt>
    <dgm:pt modelId="{C681FA3B-3815-4F2C-972A-98B0886A9362}" type="pres">
      <dgm:prSet presAssocID="{884C918E-4F41-4B4E-89B1-2C9BA901733E}" presName="arrowAndChildren" presStyleCnt="0"/>
      <dgm:spPr/>
    </dgm:pt>
    <dgm:pt modelId="{56C1D25C-2EBA-4390-9EB6-7411562360AD}" type="pres">
      <dgm:prSet presAssocID="{884C918E-4F41-4B4E-89B1-2C9BA901733E}" presName="parentTextArrow" presStyleLbl="node1" presStyleIdx="1" presStyleCnt="4" custScaleY="13164" custLinFactNeighborY="-1217"/>
      <dgm:spPr/>
      <dgm:t>
        <a:bodyPr/>
        <a:lstStyle/>
        <a:p>
          <a:endParaRPr lang="fr-FR"/>
        </a:p>
      </dgm:t>
    </dgm:pt>
    <dgm:pt modelId="{A9031DCA-BC75-4CA0-93BE-A23705523928}" type="pres">
      <dgm:prSet presAssocID="{3B32BFE9-BCF8-451D-89B5-F1ED8A309A27}" presName="sp" presStyleCnt="0"/>
      <dgm:spPr/>
    </dgm:pt>
    <dgm:pt modelId="{0C330C47-28D3-44C9-B139-C4D2831647FF}" type="pres">
      <dgm:prSet presAssocID="{A567C6A3-5A53-44E7-86D7-327668ED3A3F}" presName="arrowAndChildren" presStyleCnt="0"/>
      <dgm:spPr/>
    </dgm:pt>
    <dgm:pt modelId="{7F84748E-121B-4644-8ED9-5CCF4111BE73}" type="pres">
      <dgm:prSet presAssocID="{A567C6A3-5A53-44E7-86D7-327668ED3A3F}" presName="parentTextArrow" presStyleLbl="node1" presStyleIdx="2" presStyleCnt="4" custScaleX="100000" custScaleY="17376" custLinFactNeighborY="-2349"/>
      <dgm:spPr/>
      <dgm:t>
        <a:bodyPr/>
        <a:lstStyle/>
        <a:p>
          <a:endParaRPr lang="fr-FR"/>
        </a:p>
      </dgm:t>
    </dgm:pt>
    <dgm:pt modelId="{D679282A-530B-48E2-BFDA-118E569177F6}" type="pres">
      <dgm:prSet presAssocID="{61694DBF-D51B-4FB4-B589-D28A494ABDE1}" presName="sp" presStyleCnt="0"/>
      <dgm:spPr/>
    </dgm:pt>
    <dgm:pt modelId="{22784834-2A06-41B5-A435-C3E5FF4F39AE}" type="pres">
      <dgm:prSet presAssocID="{3DA4C681-8ED5-413B-B837-1BAB69B4C8ED}" presName="arrowAndChildren" presStyleCnt="0"/>
      <dgm:spPr/>
    </dgm:pt>
    <dgm:pt modelId="{09B93ED4-06F8-4EB8-80CC-2B36A9FADB84}" type="pres">
      <dgm:prSet presAssocID="{3DA4C681-8ED5-413B-B837-1BAB69B4C8ED}" presName="parentTextArrow" presStyleLbl="node1" presStyleIdx="3" presStyleCnt="4" custScaleX="99568" custScaleY="15927" custLinFactNeighborY="-2909"/>
      <dgm:spPr/>
      <dgm:t>
        <a:bodyPr/>
        <a:lstStyle/>
        <a:p>
          <a:endParaRPr lang="fr-FR"/>
        </a:p>
      </dgm:t>
    </dgm:pt>
  </dgm:ptLst>
  <dgm:cxnLst>
    <dgm:cxn modelId="{BCDED183-C0A4-4D6D-8737-FAF3863F3928}" type="presOf" srcId="{8F74E09D-C4E0-44EE-A9D1-46D071F4CD22}" destId="{3146D012-2D6A-4F85-AEBB-F112EE13A324}" srcOrd="0" destOrd="0" presId="urn:microsoft.com/office/officeart/2005/8/layout/process4"/>
    <dgm:cxn modelId="{83A18C29-4342-4A79-B64B-3D8072F93C9B}" type="presOf" srcId="{CDB73A3C-6424-4FB8-9EFD-D94B60B07841}" destId="{73BA1DB3-7BF9-4B27-8F8C-496A01F97038}" srcOrd="0" destOrd="0" presId="urn:microsoft.com/office/officeart/2005/8/layout/process4"/>
    <dgm:cxn modelId="{D25F3751-4AA8-4CC5-A8BD-E6817B5FED95}" srcId="{8F74E09D-C4E0-44EE-A9D1-46D071F4CD22}" destId="{884C918E-4F41-4B4E-89B1-2C9BA901733E}" srcOrd="2" destOrd="0" parTransId="{DAAE522D-190F-4390-9B6C-1DC35A8EF07C}" sibTransId="{02EC87AF-2F0D-477A-AFB2-08476ADB683E}"/>
    <dgm:cxn modelId="{1B533A08-BF9C-4A7E-ACAF-6A5240BF8BB5}" type="presOf" srcId="{3DA4C681-8ED5-413B-B837-1BAB69B4C8ED}" destId="{09B93ED4-06F8-4EB8-80CC-2B36A9FADB84}" srcOrd="0" destOrd="0" presId="urn:microsoft.com/office/officeart/2005/8/layout/process4"/>
    <dgm:cxn modelId="{0D0A789B-5B7A-4BFC-8332-97E02B1C1A47}" srcId="{8F74E09D-C4E0-44EE-A9D1-46D071F4CD22}" destId="{3DA4C681-8ED5-413B-B837-1BAB69B4C8ED}" srcOrd="0" destOrd="0" parTransId="{18E14FBE-101C-4FC7-B2AC-FAFE109B5C0C}" sibTransId="{61694DBF-D51B-4FB4-B589-D28A494ABDE1}"/>
    <dgm:cxn modelId="{7ACE8EF6-1029-4698-A50D-557683241484}" type="presOf" srcId="{A567C6A3-5A53-44E7-86D7-327668ED3A3F}" destId="{7F84748E-121B-4644-8ED9-5CCF4111BE73}" srcOrd="0" destOrd="0" presId="urn:microsoft.com/office/officeart/2005/8/layout/process4"/>
    <dgm:cxn modelId="{E40B835B-DEC4-4C7C-81EB-687D009F039D}" srcId="{8F74E09D-C4E0-44EE-A9D1-46D071F4CD22}" destId="{A567C6A3-5A53-44E7-86D7-327668ED3A3F}" srcOrd="1" destOrd="0" parTransId="{157DF721-C130-4E65-81C8-C8478D9C8664}" sibTransId="{3B32BFE9-BCF8-451D-89B5-F1ED8A309A27}"/>
    <dgm:cxn modelId="{A63E1575-A860-4C5C-95F0-6090C475732A}" type="presOf" srcId="{884C918E-4F41-4B4E-89B1-2C9BA901733E}" destId="{56C1D25C-2EBA-4390-9EB6-7411562360AD}" srcOrd="0" destOrd="0" presId="urn:microsoft.com/office/officeart/2005/8/layout/process4"/>
    <dgm:cxn modelId="{0DFA730B-CC60-4233-8669-BD6D8885A73F}" srcId="{8F74E09D-C4E0-44EE-A9D1-46D071F4CD22}" destId="{CDB73A3C-6424-4FB8-9EFD-D94B60B07841}" srcOrd="3" destOrd="0" parTransId="{EE431D9D-1FD6-4DFF-830D-EAAE82B7E2EE}" sibTransId="{7711946A-4A9A-4D7C-9309-EC5479DB9F17}"/>
    <dgm:cxn modelId="{C8410A8A-FA96-4BF0-A6A1-0ACFDA83899F}" type="presParOf" srcId="{3146D012-2D6A-4F85-AEBB-F112EE13A324}" destId="{EB233166-13CB-485F-8EAD-31CBCD6BB93A}" srcOrd="0" destOrd="0" presId="urn:microsoft.com/office/officeart/2005/8/layout/process4"/>
    <dgm:cxn modelId="{5D94A0E3-7080-4841-A7DA-7E6C8DF7595A}" type="presParOf" srcId="{EB233166-13CB-485F-8EAD-31CBCD6BB93A}" destId="{73BA1DB3-7BF9-4B27-8F8C-496A01F97038}" srcOrd="0" destOrd="0" presId="urn:microsoft.com/office/officeart/2005/8/layout/process4"/>
    <dgm:cxn modelId="{9ECFD297-8A59-48EA-A7E2-063064419336}" type="presParOf" srcId="{3146D012-2D6A-4F85-AEBB-F112EE13A324}" destId="{76EFF3E2-5085-4686-AA7C-6424A518BCBF}" srcOrd="1" destOrd="0" presId="urn:microsoft.com/office/officeart/2005/8/layout/process4"/>
    <dgm:cxn modelId="{D94AA93C-2AE4-4C4F-9BE6-C6EF82B28ED0}" type="presParOf" srcId="{3146D012-2D6A-4F85-AEBB-F112EE13A324}" destId="{C681FA3B-3815-4F2C-972A-98B0886A9362}" srcOrd="2" destOrd="0" presId="urn:microsoft.com/office/officeart/2005/8/layout/process4"/>
    <dgm:cxn modelId="{CD0A2FDD-EEA2-42E0-8C66-3B5B0FCCAEF7}" type="presParOf" srcId="{C681FA3B-3815-4F2C-972A-98B0886A9362}" destId="{56C1D25C-2EBA-4390-9EB6-7411562360AD}" srcOrd="0" destOrd="0" presId="urn:microsoft.com/office/officeart/2005/8/layout/process4"/>
    <dgm:cxn modelId="{ECA44145-A759-4527-BAFA-B9C42DC8540E}" type="presParOf" srcId="{3146D012-2D6A-4F85-AEBB-F112EE13A324}" destId="{A9031DCA-BC75-4CA0-93BE-A23705523928}" srcOrd="3" destOrd="0" presId="urn:microsoft.com/office/officeart/2005/8/layout/process4"/>
    <dgm:cxn modelId="{AE78FDD9-E0B9-4B58-9CA9-5662DD342FDF}" type="presParOf" srcId="{3146D012-2D6A-4F85-AEBB-F112EE13A324}" destId="{0C330C47-28D3-44C9-B139-C4D2831647FF}" srcOrd="4" destOrd="0" presId="urn:microsoft.com/office/officeart/2005/8/layout/process4"/>
    <dgm:cxn modelId="{C9F56AB4-A118-46B0-A1E4-BD259DD87AFA}" type="presParOf" srcId="{0C330C47-28D3-44C9-B139-C4D2831647FF}" destId="{7F84748E-121B-4644-8ED9-5CCF4111BE73}" srcOrd="0" destOrd="0" presId="urn:microsoft.com/office/officeart/2005/8/layout/process4"/>
    <dgm:cxn modelId="{8E5AC19B-5544-46EA-A10A-F24E14D385D9}" type="presParOf" srcId="{3146D012-2D6A-4F85-AEBB-F112EE13A324}" destId="{D679282A-530B-48E2-BFDA-118E569177F6}" srcOrd="5" destOrd="0" presId="urn:microsoft.com/office/officeart/2005/8/layout/process4"/>
    <dgm:cxn modelId="{7D637C10-FD03-4AE9-9047-679C3EAAD4F4}" type="presParOf" srcId="{3146D012-2D6A-4F85-AEBB-F112EE13A324}" destId="{22784834-2A06-41B5-A435-C3E5FF4F39AE}" srcOrd="6" destOrd="0" presId="urn:microsoft.com/office/officeart/2005/8/layout/process4"/>
    <dgm:cxn modelId="{6E2CA713-CF72-472C-B41B-9802FC234FFF}" type="presParOf" srcId="{22784834-2A06-41B5-A435-C3E5FF4F39AE}" destId="{09B93ED4-06F8-4EB8-80CC-2B36A9FADB84}" srcOrd="0" destOrd="0" presId="urn:microsoft.com/office/officeart/2005/8/layout/process4"/>
  </dgm:cxnLst>
  <dgm:bg>
    <a:solidFill>
      <a:schemeClr val="accent5">
        <a:lumMod val="20000"/>
        <a:lumOff val="8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8F74E09D-C4E0-44EE-A9D1-46D071F4CD22}" type="doc">
      <dgm:prSet loTypeId="urn:microsoft.com/office/officeart/2005/8/layout/process4" loCatId="process" qsTypeId="urn:microsoft.com/office/officeart/2005/8/quickstyle/simple1" qsCatId="simple" csTypeId="urn:microsoft.com/office/officeart/2005/8/colors/accent1_2" csCatId="accent1" phldr="1"/>
      <dgm:spPr/>
      <dgm:t>
        <a:bodyPr/>
        <a:lstStyle/>
        <a:p>
          <a:endParaRPr lang="fr-FR"/>
        </a:p>
      </dgm:t>
    </dgm:pt>
    <dgm:pt modelId="{A567C6A3-5A53-44E7-86D7-327668ED3A3F}">
      <dgm:prSet phldrT="[Texte]" custT="1"/>
      <dgm:spPr>
        <a:solidFill>
          <a:schemeClr val="accent4">
            <a:lumMod val="20000"/>
            <a:lumOff val="80000"/>
          </a:schemeClr>
        </a:solidFill>
        <a:ln>
          <a:solidFill>
            <a:srgbClr val="C00000"/>
          </a:solidFill>
        </a:ln>
      </dgm:spPr>
      <dgm:t>
        <a:bodyPr/>
        <a:lstStyle/>
        <a:p>
          <a:pPr rtl="1"/>
          <a:r>
            <a:rPr lang="ar-DZ" sz="1600" b="1" dirty="0" smtClean="0">
              <a:solidFill>
                <a:schemeClr val="tx1"/>
              </a:solidFill>
              <a:latin typeface="+mn-lt"/>
            </a:rPr>
            <a:t>أقوم بمطابقة شعبة البكالوريا التي بحوزتي مع شعب البكالوريا الأخرى الممنوحة من طرف وزارة التربية الوطنية.</a:t>
          </a:r>
        </a:p>
        <a:p>
          <a:pPr rtl="1"/>
          <a:r>
            <a:rPr lang="ar-DZ" sz="1600" b="1" dirty="0" smtClean="0">
              <a:solidFill>
                <a:schemeClr val="tx1"/>
              </a:solidFill>
              <a:latin typeface="+mn-lt"/>
            </a:rPr>
            <a:t>شعبة البكالوريا: تقني اقتصادي، فرع اقتصادي واجتماعي /  المعادلة:  تسيير واقتصاد</a:t>
          </a:r>
        </a:p>
        <a:p>
          <a:pPr rtl="1"/>
          <a:r>
            <a:rPr lang="ar-DZ" sz="1600" b="1" dirty="0" smtClean="0">
              <a:solidFill>
                <a:schemeClr val="tx1"/>
              </a:solidFill>
              <a:latin typeface="+mn-lt"/>
            </a:rPr>
            <a:t>شعبة البكالوريا: علوم وتكنولوجيا المانجمنت والتسيير  /  المعادلة:  تسيير واقتصاد</a:t>
          </a:r>
        </a:p>
        <a:p>
          <a:pPr rtl="1"/>
          <a:r>
            <a:rPr lang="ar-DZ" sz="1600" b="1" dirty="0" smtClean="0">
              <a:solidFill>
                <a:schemeClr val="tx1"/>
              </a:solidFill>
              <a:latin typeface="+mn-lt"/>
            </a:rPr>
            <a:t>شعبة البكالوريا: علوم، فرع رياضيات وعلوم الطبيعة  /  المعادلة:  علوم تجريبية</a:t>
          </a:r>
          <a:endParaRPr lang="fr-FR" sz="1600" b="1" dirty="0">
            <a:solidFill>
              <a:schemeClr val="tx1"/>
            </a:solidFill>
            <a:latin typeface="+mn-lt"/>
          </a:endParaRPr>
        </a:p>
      </dgm:t>
    </dgm:pt>
    <dgm:pt modelId="{157DF721-C130-4E65-81C8-C8478D9C8664}" type="parTrans" cxnId="{E40B835B-DEC4-4C7C-81EB-687D009F039D}">
      <dgm:prSet/>
      <dgm:spPr/>
      <dgm:t>
        <a:bodyPr/>
        <a:lstStyle/>
        <a:p>
          <a:pPr rtl="1"/>
          <a:endParaRPr lang="fr-FR" sz="2400"/>
        </a:p>
      </dgm:t>
    </dgm:pt>
    <dgm:pt modelId="{3B32BFE9-BCF8-451D-89B5-F1ED8A309A27}" type="sibTrans" cxnId="{E40B835B-DEC4-4C7C-81EB-687D009F039D}">
      <dgm:prSet/>
      <dgm:spPr/>
      <dgm:t>
        <a:bodyPr/>
        <a:lstStyle/>
        <a:p>
          <a:pPr rtl="1"/>
          <a:endParaRPr lang="fr-FR" sz="2400"/>
        </a:p>
      </dgm:t>
    </dgm:pt>
    <dgm:pt modelId="{884C918E-4F41-4B4E-89B1-2C9BA901733E}">
      <dgm:prSet phldrT="[Texte]" custT="1"/>
      <dgm:spPr>
        <a:solidFill>
          <a:schemeClr val="accent4">
            <a:lumMod val="40000"/>
            <a:lumOff val="60000"/>
          </a:schemeClr>
        </a:solidFill>
        <a:ln>
          <a:solidFill>
            <a:srgbClr val="C00000"/>
          </a:solidFill>
        </a:ln>
      </dgm:spPr>
      <dgm:t>
        <a:bodyPr/>
        <a:lstStyle/>
        <a:p>
          <a:pPr algn="ctr" rtl="1"/>
          <a:r>
            <a:rPr lang="ar-DZ" sz="1600" b="1" dirty="0" smtClean="0">
              <a:solidFill>
                <a:schemeClr val="tx1"/>
              </a:solidFill>
              <a:latin typeface="+mn-lt"/>
            </a:rPr>
            <a:t>حسب: - شعبة البكالوريا التي بحوزتي، ومعدّلي العام والنقاط التي تحصلت عليها في البكالوريا، </a:t>
          </a:r>
        </a:p>
        <a:p>
          <a:pPr algn="ctr" rtl="1"/>
          <a:r>
            <a:rPr lang="ar-DZ" sz="1600" b="1" dirty="0" smtClean="0">
              <a:solidFill>
                <a:schemeClr val="tx1"/>
              </a:solidFill>
              <a:latin typeface="+mn-lt"/>
            </a:rPr>
            <a:t>- شروط الالتحاق المنصوص عليها  في منشور التسجيل الأولي والتوجيه لحاملي شهادة البكالوريا بعنوان 2023-2024</a:t>
          </a:r>
        </a:p>
        <a:p>
          <a:pPr algn="ctr" rtl="0"/>
          <a:r>
            <a:rPr lang="ar-DZ" sz="1600" b="1" dirty="0" smtClean="0">
              <a:solidFill>
                <a:schemeClr val="tx1"/>
              </a:solidFill>
              <a:latin typeface="+mn-lt"/>
            </a:rPr>
            <a:t>- المعدلات الدنيا للالتحاق بمختلف التكوينات من خلال تصفحها على الموقع المذكورين أعلاه:</a:t>
          </a:r>
          <a:endParaRPr lang="fr-FR" sz="1600" b="1" dirty="0">
            <a:solidFill>
              <a:schemeClr val="tx2"/>
            </a:solidFill>
            <a:latin typeface="+mn-lt"/>
          </a:endParaRPr>
        </a:p>
      </dgm:t>
    </dgm:pt>
    <dgm:pt modelId="{DAAE522D-190F-4390-9B6C-1DC35A8EF07C}" type="parTrans" cxnId="{D25F3751-4AA8-4CC5-A8BD-E6817B5FED95}">
      <dgm:prSet/>
      <dgm:spPr/>
      <dgm:t>
        <a:bodyPr/>
        <a:lstStyle/>
        <a:p>
          <a:pPr rtl="1"/>
          <a:endParaRPr lang="fr-FR" sz="2400"/>
        </a:p>
      </dgm:t>
    </dgm:pt>
    <dgm:pt modelId="{02EC87AF-2F0D-477A-AFB2-08476ADB683E}" type="sibTrans" cxnId="{D25F3751-4AA8-4CC5-A8BD-E6817B5FED95}">
      <dgm:prSet/>
      <dgm:spPr/>
      <dgm:t>
        <a:bodyPr/>
        <a:lstStyle/>
        <a:p>
          <a:pPr rtl="1"/>
          <a:endParaRPr lang="fr-FR" sz="2400"/>
        </a:p>
      </dgm:t>
    </dgm:pt>
    <dgm:pt modelId="{CDB73A3C-6424-4FB8-9EFD-D94B60B07841}">
      <dgm:prSet phldrT="[Texte]" custT="1"/>
      <dgm:spPr>
        <a:solidFill>
          <a:schemeClr val="tx2">
            <a:lumMod val="20000"/>
            <a:lumOff val="80000"/>
          </a:schemeClr>
        </a:solidFill>
      </dgm:spPr>
      <dgm:t>
        <a:bodyPr/>
        <a:lstStyle/>
        <a:p>
          <a:pPr algn="ctr" rtl="1"/>
          <a:r>
            <a:rPr lang="ar-DZ" sz="1600" b="1" dirty="0" smtClean="0">
              <a:solidFill>
                <a:schemeClr val="tx1"/>
              </a:solidFill>
            </a:rPr>
            <a:t>أختار تكوينا في مؤسسة للتعليم العالي وأ</a:t>
          </a:r>
          <a:r>
            <a:rPr lang="ar-DZ" sz="1600" b="1" dirty="0" smtClean="0">
              <a:solidFill>
                <a:schemeClr val="tx1"/>
              </a:solidFill>
              <a:latin typeface="+mn-lt"/>
            </a:rPr>
            <a:t>قوم بالتسجيل فيها مباشرة مقدما كشف البكالوريا الأصلي ووثيقة مطابقة شهادة البكالوريا وباقي وثائق التسجيل، وهذا: </a:t>
          </a:r>
          <a:r>
            <a:rPr lang="ar-DZ" sz="1600" b="1" dirty="0" smtClean="0">
              <a:solidFill>
                <a:srgbClr val="C00000"/>
              </a:solidFill>
            </a:rPr>
            <a:t>من ...... إلى......... 2024</a:t>
          </a:r>
          <a:endParaRPr lang="ar-DZ" sz="1600" b="1" dirty="0" smtClean="0">
            <a:solidFill>
              <a:srgbClr val="C00000"/>
            </a:solidFill>
            <a:latin typeface="+mn-lt"/>
          </a:endParaRPr>
        </a:p>
      </dgm:t>
    </dgm:pt>
    <dgm:pt modelId="{EE431D9D-1FD6-4DFF-830D-EAAE82B7E2EE}" type="parTrans" cxnId="{0DFA730B-CC60-4233-8669-BD6D8885A73F}">
      <dgm:prSet/>
      <dgm:spPr/>
      <dgm:t>
        <a:bodyPr/>
        <a:lstStyle/>
        <a:p>
          <a:pPr rtl="1"/>
          <a:endParaRPr lang="fr-FR" sz="2400"/>
        </a:p>
      </dgm:t>
    </dgm:pt>
    <dgm:pt modelId="{7711946A-4A9A-4D7C-9309-EC5479DB9F17}" type="sibTrans" cxnId="{0DFA730B-CC60-4233-8669-BD6D8885A73F}">
      <dgm:prSet/>
      <dgm:spPr/>
      <dgm:t>
        <a:bodyPr/>
        <a:lstStyle/>
        <a:p>
          <a:pPr rtl="1"/>
          <a:endParaRPr lang="fr-FR" sz="2400"/>
        </a:p>
      </dgm:t>
    </dgm:pt>
    <dgm:pt modelId="{3DA4C681-8ED5-413B-B837-1BAB69B4C8ED}">
      <dgm:prSet phldrT="[Texte]" custT="1"/>
      <dgm:spPr>
        <a:solidFill>
          <a:schemeClr val="accent1">
            <a:lumMod val="20000"/>
            <a:lumOff val="80000"/>
          </a:schemeClr>
        </a:solidFill>
        <a:ln>
          <a:solidFill>
            <a:srgbClr val="C00000"/>
          </a:solidFill>
        </a:ln>
      </dgm:spPr>
      <dgm:t>
        <a:bodyPr/>
        <a:lstStyle/>
        <a:p>
          <a:pPr rtl="1"/>
          <a:r>
            <a:rPr lang="ar-DZ" sz="1600" b="1" dirty="0" smtClean="0">
              <a:solidFill>
                <a:schemeClr val="tx1"/>
              </a:solidFill>
            </a:rPr>
            <a:t>أن أتصفح المنشـــور التوجيهي لحاملي شهادة البكلوريا الجدد 2024 في شكله الرقمي التطبيقي ”</a:t>
          </a:r>
          <a:r>
            <a:rPr lang="fr-FR" sz="1600" b="1" dirty="0" smtClean="0">
              <a:solidFill>
                <a:schemeClr val="tx1"/>
              </a:solidFill>
            </a:rPr>
            <a:t>TawdjihCom 2024</a:t>
          </a:r>
          <a:r>
            <a:rPr lang="ar-DZ" sz="1600" b="1" dirty="0" smtClean="0">
              <a:solidFill>
                <a:schemeClr val="tx1"/>
              </a:solidFill>
            </a:rPr>
            <a:t>“ </a:t>
          </a:r>
        </a:p>
        <a:p>
          <a:pPr rtl="1"/>
          <a:r>
            <a:rPr lang="ar-DZ" sz="1600" b="1" dirty="0" smtClean="0">
              <a:solidFill>
                <a:schemeClr val="tx1"/>
              </a:solidFill>
            </a:rPr>
            <a:t>على المواقع</a:t>
          </a:r>
          <a:r>
            <a:rPr lang="ar-DZ" sz="1600" b="1" u="none" dirty="0" smtClean="0">
              <a:solidFill>
                <a:schemeClr val="tx1"/>
              </a:solidFill>
            </a:rPr>
            <a:t>:      </a:t>
          </a:r>
          <a:r>
            <a:rPr lang="ar-DZ" sz="1600" b="1" u="none" dirty="0" smtClean="0">
              <a:solidFill>
                <a:srgbClr val="C00000"/>
              </a:solidFill>
            </a:rPr>
            <a:t>  </a:t>
          </a:r>
          <a:r>
            <a:rPr lang="fr-FR" sz="1600" b="1" u="none" dirty="0" smtClean="0">
              <a:solidFill>
                <a:srgbClr val="C00000"/>
              </a:solidFill>
            </a:rPr>
            <a:t> </a:t>
          </a:r>
          <a:r>
            <a:rPr lang="ar-DZ" sz="1600" b="1" u="none" dirty="0" smtClean="0">
              <a:solidFill>
                <a:srgbClr val="C00000"/>
              </a:solidFill>
            </a:rPr>
            <a:t> </a:t>
          </a:r>
          <a:r>
            <a:rPr lang="fr-FR" sz="1600" b="1" u="none" dirty="0" smtClean="0">
              <a:solidFill>
                <a:srgbClr val="C00000"/>
              </a:solidFill>
            </a:rPr>
            <a:t>  </a:t>
          </a:r>
          <a:r>
            <a:rPr lang="fr-FR" sz="1600" b="1" i="0" u="none" dirty="0" smtClean="0">
              <a:solidFill>
                <a:srgbClr val="C00000"/>
              </a:solidFill>
            </a:rPr>
            <a:t>www.mesrs.dz</a:t>
          </a:r>
          <a:r>
            <a:rPr lang="ar-DZ" sz="1600" b="1" i="0" u="none" dirty="0" smtClean="0">
              <a:solidFill>
                <a:srgbClr val="C00000"/>
              </a:solidFill>
            </a:rPr>
            <a:t> أو   </a:t>
          </a:r>
          <a:r>
            <a:rPr lang="fr-FR" sz="1600" b="1" i="0" u="none" dirty="0" smtClean="0">
              <a:solidFill>
                <a:srgbClr val="C00000"/>
              </a:solidFill>
            </a:rPr>
            <a:t>www.bac2024.mesrs.dz</a:t>
          </a:r>
          <a:endParaRPr lang="fr-FR" sz="1600" b="1" i="0" u="none" dirty="0">
            <a:solidFill>
              <a:srgbClr val="C00000"/>
            </a:solidFill>
          </a:endParaRPr>
        </a:p>
      </dgm:t>
    </dgm:pt>
    <dgm:pt modelId="{61694DBF-D51B-4FB4-B589-D28A494ABDE1}" type="sibTrans" cxnId="{0D0A789B-5B7A-4BFC-8332-97E02B1C1A47}">
      <dgm:prSet/>
      <dgm:spPr/>
      <dgm:t>
        <a:bodyPr/>
        <a:lstStyle/>
        <a:p>
          <a:pPr rtl="1"/>
          <a:endParaRPr lang="fr-FR"/>
        </a:p>
      </dgm:t>
    </dgm:pt>
    <dgm:pt modelId="{18E14FBE-101C-4FC7-B2AC-FAFE109B5C0C}" type="parTrans" cxnId="{0D0A789B-5B7A-4BFC-8332-97E02B1C1A47}">
      <dgm:prSet/>
      <dgm:spPr/>
      <dgm:t>
        <a:bodyPr/>
        <a:lstStyle/>
        <a:p>
          <a:pPr rtl="1"/>
          <a:endParaRPr lang="fr-FR"/>
        </a:p>
      </dgm:t>
    </dgm:pt>
    <dgm:pt modelId="{3146D012-2D6A-4F85-AEBB-F112EE13A324}" type="pres">
      <dgm:prSet presAssocID="{8F74E09D-C4E0-44EE-A9D1-46D071F4CD22}" presName="Name0" presStyleCnt="0">
        <dgm:presLayoutVars>
          <dgm:dir/>
          <dgm:animLvl val="lvl"/>
          <dgm:resizeHandles val="exact"/>
        </dgm:presLayoutVars>
      </dgm:prSet>
      <dgm:spPr/>
      <dgm:t>
        <a:bodyPr/>
        <a:lstStyle/>
        <a:p>
          <a:endParaRPr lang="fr-FR"/>
        </a:p>
      </dgm:t>
    </dgm:pt>
    <dgm:pt modelId="{EB233166-13CB-485F-8EAD-31CBCD6BB93A}" type="pres">
      <dgm:prSet presAssocID="{CDB73A3C-6424-4FB8-9EFD-D94B60B07841}" presName="boxAndChildren" presStyleCnt="0"/>
      <dgm:spPr/>
    </dgm:pt>
    <dgm:pt modelId="{73BA1DB3-7BF9-4B27-8F8C-496A01F97038}" type="pres">
      <dgm:prSet presAssocID="{CDB73A3C-6424-4FB8-9EFD-D94B60B07841}" presName="parentTextBox" presStyleLbl="node1" presStyleIdx="0" presStyleCnt="4" custScaleY="43912" custLinFactNeighborX="1613" custLinFactNeighborY="3054"/>
      <dgm:spPr/>
      <dgm:t>
        <a:bodyPr/>
        <a:lstStyle/>
        <a:p>
          <a:endParaRPr lang="fr-FR"/>
        </a:p>
      </dgm:t>
    </dgm:pt>
    <dgm:pt modelId="{76EFF3E2-5085-4686-AA7C-6424A518BCBF}" type="pres">
      <dgm:prSet presAssocID="{02EC87AF-2F0D-477A-AFB2-08476ADB683E}" presName="sp" presStyleCnt="0"/>
      <dgm:spPr/>
    </dgm:pt>
    <dgm:pt modelId="{C681FA3B-3815-4F2C-972A-98B0886A9362}" type="pres">
      <dgm:prSet presAssocID="{884C918E-4F41-4B4E-89B1-2C9BA901733E}" presName="arrowAndChildren" presStyleCnt="0"/>
      <dgm:spPr/>
    </dgm:pt>
    <dgm:pt modelId="{56C1D25C-2EBA-4390-9EB6-7411562360AD}" type="pres">
      <dgm:prSet presAssocID="{884C918E-4F41-4B4E-89B1-2C9BA901733E}" presName="parentTextArrow" presStyleLbl="node1" presStyleIdx="1" presStyleCnt="4" custScaleY="57510" custLinFactNeighborY="-4904"/>
      <dgm:spPr/>
      <dgm:t>
        <a:bodyPr/>
        <a:lstStyle/>
        <a:p>
          <a:endParaRPr lang="fr-FR"/>
        </a:p>
      </dgm:t>
    </dgm:pt>
    <dgm:pt modelId="{A9031DCA-BC75-4CA0-93BE-A23705523928}" type="pres">
      <dgm:prSet presAssocID="{3B32BFE9-BCF8-451D-89B5-F1ED8A309A27}" presName="sp" presStyleCnt="0"/>
      <dgm:spPr/>
    </dgm:pt>
    <dgm:pt modelId="{0C330C47-28D3-44C9-B139-C4D2831647FF}" type="pres">
      <dgm:prSet presAssocID="{A567C6A3-5A53-44E7-86D7-327668ED3A3F}" presName="arrowAndChildren" presStyleCnt="0"/>
      <dgm:spPr/>
    </dgm:pt>
    <dgm:pt modelId="{7F84748E-121B-4644-8ED9-5CCF4111BE73}" type="pres">
      <dgm:prSet presAssocID="{A567C6A3-5A53-44E7-86D7-327668ED3A3F}" presName="parentTextArrow" presStyleLbl="node1" presStyleIdx="2" presStyleCnt="4" custScaleX="100000" custScaleY="72558" custLinFactNeighborY="-2349"/>
      <dgm:spPr/>
      <dgm:t>
        <a:bodyPr/>
        <a:lstStyle/>
        <a:p>
          <a:endParaRPr lang="fr-FR"/>
        </a:p>
      </dgm:t>
    </dgm:pt>
    <dgm:pt modelId="{D679282A-530B-48E2-BFDA-118E569177F6}" type="pres">
      <dgm:prSet presAssocID="{61694DBF-D51B-4FB4-B589-D28A494ABDE1}" presName="sp" presStyleCnt="0"/>
      <dgm:spPr/>
    </dgm:pt>
    <dgm:pt modelId="{22784834-2A06-41B5-A435-C3E5FF4F39AE}" type="pres">
      <dgm:prSet presAssocID="{3DA4C681-8ED5-413B-B837-1BAB69B4C8ED}" presName="arrowAndChildren" presStyleCnt="0"/>
      <dgm:spPr/>
    </dgm:pt>
    <dgm:pt modelId="{09B93ED4-06F8-4EB8-80CC-2B36A9FADB84}" type="pres">
      <dgm:prSet presAssocID="{3DA4C681-8ED5-413B-B837-1BAB69B4C8ED}" presName="parentTextArrow" presStyleLbl="node1" presStyleIdx="3" presStyleCnt="4" custScaleX="100000" custScaleY="40546"/>
      <dgm:spPr/>
      <dgm:t>
        <a:bodyPr/>
        <a:lstStyle/>
        <a:p>
          <a:endParaRPr lang="fr-FR"/>
        </a:p>
      </dgm:t>
    </dgm:pt>
  </dgm:ptLst>
  <dgm:cxnLst>
    <dgm:cxn modelId="{D255E59C-A001-45F6-868C-18C6FEFF5930}" type="presOf" srcId="{CDB73A3C-6424-4FB8-9EFD-D94B60B07841}" destId="{73BA1DB3-7BF9-4B27-8F8C-496A01F97038}" srcOrd="0" destOrd="0" presId="urn:microsoft.com/office/officeart/2005/8/layout/process4"/>
    <dgm:cxn modelId="{D25F3751-4AA8-4CC5-A8BD-E6817B5FED95}" srcId="{8F74E09D-C4E0-44EE-A9D1-46D071F4CD22}" destId="{884C918E-4F41-4B4E-89B1-2C9BA901733E}" srcOrd="2" destOrd="0" parTransId="{DAAE522D-190F-4390-9B6C-1DC35A8EF07C}" sibTransId="{02EC87AF-2F0D-477A-AFB2-08476ADB683E}"/>
    <dgm:cxn modelId="{0DFA730B-CC60-4233-8669-BD6D8885A73F}" srcId="{8F74E09D-C4E0-44EE-A9D1-46D071F4CD22}" destId="{CDB73A3C-6424-4FB8-9EFD-D94B60B07841}" srcOrd="3" destOrd="0" parTransId="{EE431D9D-1FD6-4DFF-830D-EAAE82B7E2EE}" sibTransId="{7711946A-4A9A-4D7C-9309-EC5479DB9F17}"/>
    <dgm:cxn modelId="{988FD9B9-9E6C-4DD2-A14F-4397112F9370}" type="presOf" srcId="{3DA4C681-8ED5-413B-B837-1BAB69B4C8ED}" destId="{09B93ED4-06F8-4EB8-80CC-2B36A9FADB84}" srcOrd="0" destOrd="0" presId="urn:microsoft.com/office/officeart/2005/8/layout/process4"/>
    <dgm:cxn modelId="{0D0A789B-5B7A-4BFC-8332-97E02B1C1A47}" srcId="{8F74E09D-C4E0-44EE-A9D1-46D071F4CD22}" destId="{3DA4C681-8ED5-413B-B837-1BAB69B4C8ED}" srcOrd="0" destOrd="0" parTransId="{18E14FBE-101C-4FC7-B2AC-FAFE109B5C0C}" sibTransId="{61694DBF-D51B-4FB4-B589-D28A494ABDE1}"/>
    <dgm:cxn modelId="{E40B835B-DEC4-4C7C-81EB-687D009F039D}" srcId="{8F74E09D-C4E0-44EE-A9D1-46D071F4CD22}" destId="{A567C6A3-5A53-44E7-86D7-327668ED3A3F}" srcOrd="1" destOrd="0" parTransId="{157DF721-C130-4E65-81C8-C8478D9C8664}" sibTransId="{3B32BFE9-BCF8-451D-89B5-F1ED8A309A27}"/>
    <dgm:cxn modelId="{872A5D98-913B-410F-8AEF-76B8951DE82C}" type="presOf" srcId="{884C918E-4F41-4B4E-89B1-2C9BA901733E}" destId="{56C1D25C-2EBA-4390-9EB6-7411562360AD}" srcOrd="0" destOrd="0" presId="urn:microsoft.com/office/officeart/2005/8/layout/process4"/>
    <dgm:cxn modelId="{326C5655-69B4-4043-8696-AB057A56C4A1}" type="presOf" srcId="{A567C6A3-5A53-44E7-86D7-327668ED3A3F}" destId="{7F84748E-121B-4644-8ED9-5CCF4111BE73}" srcOrd="0" destOrd="0" presId="urn:microsoft.com/office/officeart/2005/8/layout/process4"/>
    <dgm:cxn modelId="{F35E8F4F-A5FB-4088-9AA8-3AA4FF075AE3}" type="presOf" srcId="{8F74E09D-C4E0-44EE-A9D1-46D071F4CD22}" destId="{3146D012-2D6A-4F85-AEBB-F112EE13A324}" srcOrd="0" destOrd="0" presId="urn:microsoft.com/office/officeart/2005/8/layout/process4"/>
    <dgm:cxn modelId="{2DE5B44C-E388-468A-BFCF-576E849F109D}" type="presParOf" srcId="{3146D012-2D6A-4F85-AEBB-F112EE13A324}" destId="{EB233166-13CB-485F-8EAD-31CBCD6BB93A}" srcOrd="0" destOrd="0" presId="urn:microsoft.com/office/officeart/2005/8/layout/process4"/>
    <dgm:cxn modelId="{8783BCB3-AB35-43D9-B25F-30AE148D4079}" type="presParOf" srcId="{EB233166-13CB-485F-8EAD-31CBCD6BB93A}" destId="{73BA1DB3-7BF9-4B27-8F8C-496A01F97038}" srcOrd="0" destOrd="0" presId="urn:microsoft.com/office/officeart/2005/8/layout/process4"/>
    <dgm:cxn modelId="{A13A912A-8245-48F7-A941-A1773416CFCD}" type="presParOf" srcId="{3146D012-2D6A-4F85-AEBB-F112EE13A324}" destId="{76EFF3E2-5085-4686-AA7C-6424A518BCBF}" srcOrd="1" destOrd="0" presId="urn:microsoft.com/office/officeart/2005/8/layout/process4"/>
    <dgm:cxn modelId="{E8BDFE62-FF90-4ACD-BEB6-63D2B531E63A}" type="presParOf" srcId="{3146D012-2D6A-4F85-AEBB-F112EE13A324}" destId="{C681FA3B-3815-4F2C-972A-98B0886A9362}" srcOrd="2" destOrd="0" presId="urn:microsoft.com/office/officeart/2005/8/layout/process4"/>
    <dgm:cxn modelId="{65DE6552-178B-438A-B49F-ECD2D897B16A}" type="presParOf" srcId="{C681FA3B-3815-4F2C-972A-98B0886A9362}" destId="{56C1D25C-2EBA-4390-9EB6-7411562360AD}" srcOrd="0" destOrd="0" presId="urn:microsoft.com/office/officeart/2005/8/layout/process4"/>
    <dgm:cxn modelId="{21C0926F-CBC1-4AF9-B36D-91727199B02A}" type="presParOf" srcId="{3146D012-2D6A-4F85-AEBB-F112EE13A324}" destId="{A9031DCA-BC75-4CA0-93BE-A23705523928}" srcOrd="3" destOrd="0" presId="urn:microsoft.com/office/officeart/2005/8/layout/process4"/>
    <dgm:cxn modelId="{EA86603A-D2F3-44B3-A5AD-C1C1C0E55273}" type="presParOf" srcId="{3146D012-2D6A-4F85-AEBB-F112EE13A324}" destId="{0C330C47-28D3-44C9-B139-C4D2831647FF}" srcOrd="4" destOrd="0" presId="urn:microsoft.com/office/officeart/2005/8/layout/process4"/>
    <dgm:cxn modelId="{271FF083-5B34-498D-85D5-5D433DDA8649}" type="presParOf" srcId="{0C330C47-28D3-44C9-B139-C4D2831647FF}" destId="{7F84748E-121B-4644-8ED9-5CCF4111BE73}" srcOrd="0" destOrd="0" presId="urn:microsoft.com/office/officeart/2005/8/layout/process4"/>
    <dgm:cxn modelId="{8591713D-FEBE-48EB-8A4C-B444C5B59631}" type="presParOf" srcId="{3146D012-2D6A-4F85-AEBB-F112EE13A324}" destId="{D679282A-530B-48E2-BFDA-118E569177F6}" srcOrd="5" destOrd="0" presId="urn:microsoft.com/office/officeart/2005/8/layout/process4"/>
    <dgm:cxn modelId="{B9079B39-400C-44B8-8D47-E21217C59238}" type="presParOf" srcId="{3146D012-2D6A-4F85-AEBB-F112EE13A324}" destId="{22784834-2A06-41B5-A435-C3E5FF4F39AE}" srcOrd="6" destOrd="0" presId="urn:microsoft.com/office/officeart/2005/8/layout/process4"/>
    <dgm:cxn modelId="{41EBAF85-FA23-4E9C-B652-51FE6F5E658D}" type="presParOf" srcId="{22784834-2A06-41B5-A435-C3E5FF4F39AE}" destId="{09B93ED4-06F8-4EB8-80CC-2B36A9FADB84}" srcOrd="0" destOrd="0" presId="urn:microsoft.com/office/officeart/2005/8/layout/process4"/>
  </dgm:cxnLst>
  <dgm:bg>
    <a:solidFill>
      <a:schemeClr val="accent5">
        <a:lumMod val="20000"/>
        <a:lumOff val="8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8F74E09D-C4E0-44EE-A9D1-46D071F4CD22}" type="doc">
      <dgm:prSet loTypeId="urn:microsoft.com/office/officeart/2005/8/layout/process4" loCatId="process" qsTypeId="urn:microsoft.com/office/officeart/2005/8/quickstyle/simple1" qsCatId="simple" csTypeId="urn:microsoft.com/office/officeart/2005/8/colors/accent1_2" csCatId="accent1" phldr="1"/>
      <dgm:spPr/>
      <dgm:t>
        <a:bodyPr/>
        <a:lstStyle/>
        <a:p>
          <a:endParaRPr lang="fr-FR"/>
        </a:p>
      </dgm:t>
    </dgm:pt>
    <dgm:pt modelId="{884C918E-4F41-4B4E-89B1-2C9BA901733E}">
      <dgm:prSet phldrT="[Texte]" custT="1"/>
      <dgm:spPr>
        <a:solidFill>
          <a:schemeClr val="accent4">
            <a:lumMod val="40000"/>
            <a:lumOff val="60000"/>
          </a:schemeClr>
        </a:solidFill>
      </dgm:spPr>
      <dgm:t>
        <a:bodyPr/>
        <a:lstStyle/>
        <a:p>
          <a:pPr algn="ctr" rtl="0"/>
          <a:r>
            <a:rPr lang="ar-DZ" sz="1600" b="1" dirty="0" smtClean="0">
              <a:solidFill>
                <a:schemeClr val="tx1"/>
              </a:solidFill>
            </a:rPr>
            <a:t>- بالنظر لشعبة البكالوريا التي بحوزتي، ومعدّلي العام أو المعدل الموزون المحسوب، المحصل عليه في البكالوريا، حسب الشروط المطلوبة</a:t>
          </a:r>
        </a:p>
        <a:p>
          <a:pPr algn="ctr" rtl="0"/>
          <a:r>
            <a:rPr lang="ar-DZ" sz="1600" b="1" dirty="0" smtClean="0">
              <a:solidFill>
                <a:schemeClr val="tx1"/>
              </a:solidFill>
            </a:rPr>
            <a:t>(+ شهادة معادلة في حالة بكالوريا أجنبية) </a:t>
          </a:r>
        </a:p>
      </dgm:t>
    </dgm:pt>
    <dgm:pt modelId="{DAAE522D-190F-4390-9B6C-1DC35A8EF07C}" type="parTrans" cxnId="{D25F3751-4AA8-4CC5-A8BD-E6817B5FED95}">
      <dgm:prSet/>
      <dgm:spPr/>
      <dgm:t>
        <a:bodyPr/>
        <a:lstStyle/>
        <a:p>
          <a:endParaRPr lang="fr-FR" sz="2400"/>
        </a:p>
      </dgm:t>
    </dgm:pt>
    <dgm:pt modelId="{02EC87AF-2F0D-477A-AFB2-08476ADB683E}" type="sibTrans" cxnId="{D25F3751-4AA8-4CC5-A8BD-E6817B5FED95}">
      <dgm:prSet/>
      <dgm:spPr/>
      <dgm:t>
        <a:bodyPr/>
        <a:lstStyle/>
        <a:p>
          <a:endParaRPr lang="fr-FR" sz="2400"/>
        </a:p>
      </dgm:t>
    </dgm:pt>
    <dgm:pt modelId="{583A2757-83BC-4AE2-920E-A34107D27FEF}">
      <dgm:prSet phldrT="[Texte]" custT="1"/>
      <dgm:spPr>
        <a:solidFill>
          <a:schemeClr val="accent3">
            <a:lumMod val="60000"/>
            <a:lumOff val="40000"/>
          </a:schemeClr>
        </a:solidFill>
      </dgm:spPr>
      <dgm:t>
        <a:bodyPr/>
        <a:lstStyle/>
        <a:p>
          <a:pPr>
            <a:spcAft>
              <a:spcPts val="0"/>
            </a:spcAft>
          </a:pPr>
          <a:r>
            <a:rPr lang="ar-DZ" sz="1600" b="1" dirty="0" smtClean="0">
              <a:solidFill>
                <a:schemeClr val="tx1"/>
              </a:solidFill>
            </a:rPr>
            <a:t>أتعرّف على: </a:t>
          </a:r>
        </a:p>
        <a:p>
          <a:pPr>
            <a:spcAft>
              <a:spcPts val="0"/>
            </a:spcAft>
          </a:pPr>
          <a:r>
            <a:rPr lang="ar-DZ" sz="1600" b="1" dirty="0" smtClean="0">
              <a:solidFill>
                <a:schemeClr val="tx1"/>
              </a:solidFill>
            </a:rPr>
            <a:t>- شروط الالتحاق المنصوص عليها  في منشور التسجيل الأولي وتوجيه حاملي شهادة البكالوريا الجدد</a:t>
          </a:r>
        </a:p>
        <a:p>
          <a:pPr>
            <a:spcAft>
              <a:spcPts val="0"/>
            </a:spcAft>
          </a:pPr>
          <a:r>
            <a:rPr lang="ar-DZ" sz="800" b="1" dirty="0" smtClean="0">
              <a:solidFill>
                <a:srgbClr val="C00000"/>
              </a:solidFill>
            </a:rPr>
            <a:t> </a:t>
          </a:r>
        </a:p>
        <a:p>
          <a:pPr rtl="1">
            <a:spcAft>
              <a:spcPts val="0"/>
            </a:spcAft>
          </a:pPr>
          <a:r>
            <a:rPr lang="ar-DZ" sz="1600" b="1" dirty="0" smtClean="0">
              <a:solidFill>
                <a:schemeClr val="tx1"/>
              </a:solidFill>
            </a:rPr>
            <a:t>- المعدلات الدنيا لسنة حصولي على البكالوريا</a:t>
          </a:r>
          <a:endParaRPr lang="ar-DZ" sz="1600" b="1" dirty="0" smtClean="0">
            <a:solidFill>
              <a:schemeClr val="tx1"/>
            </a:solidFill>
            <a:latin typeface="+mn-lt"/>
          </a:endParaRPr>
        </a:p>
      </dgm:t>
    </dgm:pt>
    <dgm:pt modelId="{DEAFD801-9936-41F1-802F-DF3EB06B90C3}" type="parTrans" cxnId="{22B43163-C682-430E-AEC5-9FB36859704A}">
      <dgm:prSet/>
      <dgm:spPr/>
      <dgm:t>
        <a:bodyPr/>
        <a:lstStyle/>
        <a:p>
          <a:endParaRPr lang="fr-FR" sz="2400"/>
        </a:p>
      </dgm:t>
    </dgm:pt>
    <dgm:pt modelId="{2F8A7AAA-BBD1-4442-8C3C-EE6DD3342E11}" type="sibTrans" cxnId="{22B43163-C682-430E-AEC5-9FB36859704A}">
      <dgm:prSet/>
      <dgm:spPr/>
      <dgm:t>
        <a:bodyPr/>
        <a:lstStyle/>
        <a:p>
          <a:endParaRPr lang="fr-FR" sz="2400"/>
        </a:p>
      </dgm:t>
    </dgm:pt>
    <dgm:pt modelId="{67605614-F434-4F13-9CE1-1C3EF65013A5}">
      <dgm:prSet phldrT="[Texte]" custT="1"/>
      <dgm:spPr>
        <a:solidFill>
          <a:schemeClr val="accent2">
            <a:lumMod val="40000"/>
            <a:lumOff val="60000"/>
          </a:schemeClr>
        </a:solidFill>
      </dgm:spPr>
      <dgm:t>
        <a:bodyPr/>
        <a:lstStyle/>
        <a:p>
          <a:pPr rtl="1"/>
          <a:r>
            <a:rPr lang="ar-DZ" sz="1600" b="1" dirty="0" smtClean="0">
              <a:solidFill>
                <a:schemeClr val="tx1"/>
              </a:solidFill>
            </a:rPr>
            <a:t>أختار تكوينا في مؤسسة للتعليم العالي بدائرتي الجغرافية، وأقوم مباشرة بإيداع طلب الترشح لديها </a:t>
          </a:r>
          <a:r>
            <a:rPr lang="ar-DZ" sz="1600" b="1" u="sng" dirty="0" smtClean="0">
              <a:solidFill>
                <a:srgbClr val="C00000"/>
              </a:solidFill>
            </a:rPr>
            <a:t>ابتداء من ......... 2024</a:t>
          </a:r>
          <a:r>
            <a:rPr lang="ar-DZ" sz="1600" b="1" dirty="0" smtClean="0">
              <a:solidFill>
                <a:schemeClr val="tx1"/>
              </a:solidFill>
            </a:rPr>
            <a:t>، </a:t>
          </a:r>
        </a:p>
        <a:p>
          <a:pPr rtl="1"/>
          <a:r>
            <a:rPr lang="ar-DZ" sz="1600" b="1" dirty="0" smtClean="0">
              <a:solidFill>
                <a:schemeClr val="tx1"/>
              </a:solidFill>
            </a:rPr>
            <a:t>تتكفل المؤسسة المعنية حصريا بدراسة طلب الترشح، وفي حدود المقاعد البيداغوجية المتوفرة يتم قبوله أو رفضه.</a:t>
          </a:r>
        </a:p>
      </dgm:t>
    </dgm:pt>
    <dgm:pt modelId="{D90A4455-C3C8-4A54-897C-202135DDE370}" type="parTrans" cxnId="{A8606CF8-D347-4DF2-AA29-5331591EFAE3}">
      <dgm:prSet/>
      <dgm:spPr/>
      <dgm:t>
        <a:bodyPr/>
        <a:lstStyle/>
        <a:p>
          <a:endParaRPr lang="fr-FR" sz="2400"/>
        </a:p>
      </dgm:t>
    </dgm:pt>
    <dgm:pt modelId="{16A14F5F-AE07-47F7-88B6-B82B030FC861}" type="sibTrans" cxnId="{A8606CF8-D347-4DF2-AA29-5331591EFAE3}">
      <dgm:prSet/>
      <dgm:spPr/>
      <dgm:t>
        <a:bodyPr/>
        <a:lstStyle/>
        <a:p>
          <a:endParaRPr lang="fr-FR" sz="2400"/>
        </a:p>
      </dgm:t>
    </dgm:pt>
    <dgm:pt modelId="{CDB73A3C-6424-4FB8-9EFD-D94B60B07841}">
      <dgm:prSet phldrT="[Texte]" custT="1"/>
      <dgm:spPr>
        <a:solidFill>
          <a:srgbClr val="92D050"/>
        </a:solidFill>
      </dgm:spPr>
      <dgm:t>
        <a:bodyPr/>
        <a:lstStyle/>
        <a:p>
          <a:pPr rtl="1"/>
          <a:r>
            <a:rPr lang="ar-DZ" sz="1600" b="1" dirty="0" smtClean="0">
              <a:solidFill>
                <a:schemeClr val="tx1"/>
              </a:solidFill>
              <a:latin typeface="+mn-lt"/>
            </a:rPr>
            <a:t>في حالة القبول أسجل نهائيا في المؤسسة المعنية خلال الفترة المحددة للتسجيلات النهائية.</a:t>
          </a:r>
        </a:p>
        <a:p>
          <a:pPr rtl="1"/>
          <a:r>
            <a:rPr lang="ar-DZ" sz="1600" b="1" dirty="0" smtClean="0">
              <a:solidFill>
                <a:schemeClr val="tx1"/>
              </a:solidFill>
              <a:latin typeface="+mn-lt"/>
            </a:rPr>
            <a:t>وفي حالة الرفض أباشر ترشحا آخر لدى مؤسسة أخرى أو أتقدم مسبقا بترشيحات متعددة في نفس الوقت لزيادة حظوظ القبول.</a:t>
          </a:r>
        </a:p>
      </dgm:t>
    </dgm:pt>
    <dgm:pt modelId="{EE431D9D-1FD6-4DFF-830D-EAAE82B7E2EE}" type="parTrans" cxnId="{0DFA730B-CC60-4233-8669-BD6D8885A73F}">
      <dgm:prSet/>
      <dgm:spPr/>
      <dgm:t>
        <a:bodyPr/>
        <a:lstStyle/>
        <a:p>
          <a:endParaRPr lang="fr-FR" sz="2400"/>
        </a:p>
      </dgm:t>
    </dgm:pt>
    <dgm:pt modelId="{7711946A-4A9A-4D7C-9309-EC5479DB9F17}" type="sibTrans" cxnId="{0DFA730B-CC60-4233-8669-BD6D8885A73F}">
      <dgm:prSet/>
      <dgm:spPr/>
      <dgm:t>
        <a:bodyPr/>
        <a:lstStyle/>
        <a:p>
          <a:endParaRPr lang="fr-FR" sz="2400"/>
        </a:p>
      </dgm:t>
    </dgm:pt>
    <dgm:pt modelId="{3146D012-2D6A-4F85-AEBB-F112EE13A324}" type="pres">
      <dgm:prSet presAssocID="{8F74E09D-C4E0-44EE-A9D1-46D071F4CD22}" presName="Name0" presStyleCnt="0">
        <dgm:presLayoutVars>
          <dgm:dir/>
          <dgm:animLvl val="lvl"/>
          <dgm:resizeHandles val="exact"/>
        </dgm:presLayoutVars>
      </dgm:prSet>
      <dgm:spPr/>
      <dgm:t>
        <a:bodyPr/>
        <a:lstStyle/>
        <a:p>
          <a:endParaRPr lang="fr-FR"/>
        </a:p>
      </dgm:t>
    </dgm:pt>
    <dgm:pt modelId="{EB233166-13CB-485F-8EAD-31CBCD6BB93A}" type="pres">
      <dgm:prSet presAssocID="{CDB73A3C-6424-4FB8-9EFD-D94B60B07841}" presName="boxAndChildren" presStyleCnt="0"/>
      <dgm:spPr/>
    </dgm:pt>
    <dgm:pt modelId="{73BA1DB3-7BF9-4B27-8F8C-496A01F97038}" type="pres">
      <dgm:prSet presAssocID="{CDB73A3C-6424-4FB8-9EFD-D94B60B07841}" presName="parentTextBox" presStyleLbl="node1" presStyleIdx="0" presStyleCnt="4" custScaleY="146920" custLinFactNeighborY="31063"/>
      <dgm:spPr/>
      <dgm:t>
        <a:bodyPr/>
        <a:lstStyle/>
        <a:p>
          <a:endParaRPr lang="fr-FR"/>
        </a:p>
      </dgm:t>
    </dgm:pt>
    <dgm:pt modelId="{F2DF935F-B82F-4C18-B0C0-A5CBBF8C276C}" type="pres">
      <dgm:prSet presAssocID="{16A14F5F-AE07-47F7-88B6-B82B030FC861}" presName="sp" presStyleCnt="0"/>
      <dgm:spPr/>
    </dgm:pt>
    <dgm:pt modelId="{6D3713E3-54DB-4710-ADDD-81575394152E}" type="pres">
      <dgm:prSet presAssocID="{67605614-F434-4F13-9CE1-1C3EF65013A5}" presName="arrowAndChildren" presStyleCnt="0"/>
      <dgm:spPr/>
    </dgm:pt>
    <dgm:pt modelId="{735A571B-852B-4EF7-A4B3-DCA4C2AC7BA6}" type="pres">
      <dgm:prSet presAssocID="{67605614-F434-4F13-9CE1-1C3EF65013A5}" presName="parentTextArrow" presStyleLbl="node1" presStyleIdx="1" presStyleCnt="4" custScaleY="114691"/>
      <dgm:spPr/>
      <dgm:t>
        <a:bodyPr/>
        <a:lstStyle/>
        <a:p>
          <a:endParaRPr lang="fr-FR"/>
        </a:p>
      </dgm:t>
    </dgm:pt>
    <dgm:pt modelId="{2071CC2A-E584-4B61-B1AF-A507902D3672}" type="pres">
      <dgm:prSet presAssocID="{2F8A7AAA-BBD1-4442-8C3C-EE6DD3342E11}" presName="sp" presStyleCnt="0"/>
      <dgm:spPr/>
    </dgm:pt>
    <dgm:pt modelId="{242F571C-53D3-4F72-A9EA-03C4550F9364}" type="pres">
      <dgm:prSet presAssocID="{583A2757-83BC-4AE2-920E-A34107D27FEF}" presName="arrowAndChildren" presStyleCnt="0"/>
      <dgm:spPr/>
    </dgm:pt>
    <dgm:pt modelId="{D39E5E4A-C315-4C36-8A67-6D339368E0AA}" type="pres">
      <dgm:prSet presAssocID="{583A2757-83BC-4AE2-920E-A34107D27FEF}" presName="parentTextArrow" presStyleLbl="node1" presStyleIdx="2" presStyleCnt="4" custScaleY="132199" custLinFactNeighborX="-123" custLinFactNeighborY="-331"/>
      <dgm:spPr/>
      <dgm:t>
        <a:bodyPr/>
        <a:lstStyle/>
        <a:p>
          <a:endParaRPr lang="fr-FR"/>
        </a:p>
      </dgm:t>
    </dgm:pt>
    <dgm:pt modelId="{76EFF3E2-5085-4686-AA7C-6424A518BCBF}" type="pres">
      <dgm:prSet presAssocID="{02EC87AF-2F0D-477A-AFB2-08476ADB683E}" presName="sp" presStyleCnt="0"/>
      <dgm:spPr/>
    </dgm:pt>
    <dgm:pt modelId="{C681FA3B-3815-4F2C-972A-98B0886A9362}" type="pres">
      <dgm:prSet presAssocID="{884C918E-4F41-4B4E-89B1-2C9BA901733E}" presName="arrowAndChildren" presStyleCnt="0"/>
      <dgm:spPr/>
    </dgm:pt>
    <dgm:pt modelId="{56C1D25C-2EBA-4390-9EB6-7411562360AD}" type="pres">
      <dgm:prSet presAssocID="{884C918E-4F41-4B4E-89B1-2C9BA901733E}" presName="parentTextArrow" presStyleLbl="node1" presStyleIdx="3" presStyleCnt="4" custScaleY="130882" custLinFactNeighborX="-123" custLinFactNeighborY="9423"/>
      <dgm:spPr/>
      <dgm:t>
        <a:bodyPr/>
        <a:lstStyle/>
        <a:p>
          <a:endParaRPr lang="fr-FR"/>
        </a:p>
      </dgm:t>
    </dgm:pt>
  </dgm:ptLst>
  <dgm:cxnLst>
    <dgm:cxn modelId="{D25F3751-4AA8-4CC5-A8BD-E6817B5FED95}" srcId="{8F74E09D-C4E0-44EE-A9D1-46D071F4CD22}" destId="{884C918E-4F41-4B4E-89B1-2C9BA901733E}" srcOrd="0" destOrd="0" parTransId="{DAAE522D-190F-4390-9B6C-1DC35A8EF07C}" sibTransId="{02EC87AF-2F0D-477A-AFB2-08476ADB683E}"/>
    <dgm:cxn modelId="{2A24D9C9-DE30-4B15-8CAF-BC7C766B649E}" type="presOf" srcId="{884C918E-4F41-4B4E-89B1-2C9BA901733E}" destId="{56C1D25C-2EBA-4390-9EB6-7411562360AD}" srcOrd="0" destOrd="0" presId="urn:microsoft.com/office/officeart/2005/8/layout/process4"/>
    <dgm:cxn modelId="{45C387E8-7475-4946-81E1-2F7DECA6B688}" type="presOf" srcId="{67605614-F434-4F13-9CE1-1C3EF65013A5}" destId="{735A571B-852B-4EF7-A4B3-DCA4C2AC7BA6}" srcOrd="0" destOrd="0" presId="urn:microsoft.com/office/officeart/2005/8/layout/process4"/>
    <dgm:cxn modelId="{A8606CF8-D347-4DF2-AA29-5331591EFAE3}" srcId="{8F74E09D-C4E0-44EE-A9D1-46D071F4CD22}" destId="{67605614-F434-4F13-9CE1-1C3EF65013A5}" srcOrd="2" destOrd="0" parTransId="{D90A4455-C3C8-4A54-897C-202135DDE370}" sibTransId="{16A14F5F-AE07-47F7-88B6-B82B030FC861}"/>
    <dgm:cxn modelId="{22B43163-C682-430E-AEC5-9FB36859704A}" srcId="{8F74E09D-C4E0-44EE-A9D1-46D071F4CD22}" destId="{583A2757-83BC-4AE2-920E-A34107D27FEF}" srcOrd="1" destOrd="0" parTransId="{DEAFD801-9936-41F1-802F-DF3EB06B90C3}" sibTransId="{2F8A7AAA-BBD1-4442-8C3C-EE6DD3342E11}"/>
    <dgm:cxn modelId="{0DFA730B-CC60-4233-8669-BD6D8885A73F}" srcId="{8F74E09D-C4E0-44EE-A9D1-46D071F4CD22}" destId="{CDB73A3C-6424-4FB8-9EFD-D94B60B07841}" srcOrd="3" destOrd="0" parTransId="{EE431D9D-1FD6-4DFF-830D-EAAE82B7E2EE}" sibTransId="{7711946A-4A9A-4D7C-9309-EC5479DB9F17}"/>
    <dgm:cxn modelId="{6847D20C-D5EE-4C40-9EF5-B181F60ED64B}" type="presOf" srcId="{8F74E09D-C4E0-44EE-A9D1-46D071F4CD22}" destId="{3146D012-2D6A-4F85-AEBB-F112EE13A324}" srcOrd="0" destOrd="0" presId="urn:microsoft.com/office/officeart/2005/8/layout/process4"/>
    <dgm:cxn modelId="{94CDF26C-821C-4B8C-989C-0B1100086D97}" type="presOf" srcId="{583A2757-83BC-4AE2-920E-A34107D27FEF}" destId="{D39E5E4A-C315-4C36-8A67-6D339368E0AA}" srcOrd="0" destOrd="0" presId="urn:microsoft.com/office/officeart/2005/8/layout/process4"/>
    <dgm:cxn modelId="{B4894651-8336-4407-8B8C-FCCC80F1FC78}" type="presOf" srcId="{CDB73A3C-6424-4FB8-9EFD-D94B60B07841}" destId="{73BA1DB3-7BF9-4B27-8F8C-496A01F97038}" srcOrd="0" destOrd="0" presId="urn:microsoft.com/office/officeart/2005/8/layout/process4"/>
    <dgm:cxn modelId="{D073B5FD-3E83-46EB-98B4-8EE53BBA6A24}" type="presParOf" srcId="{3146D012-2D6A-4F85-AEBB-F112EE13A324}" destId="{EB233166-13CB-485F-8EAD-31CBCD6BB93A}" srcOrd="0" destOrd="0" presId="urn:microsoft.com/office/officeart/2005/8/layout/process4"/>
    <dgm:cxn modelId="{0191CA50-0D46-4BAE-B99A-FE40796FD648}" type="presParOf" srcId="{EB233166-13CB-485F-8EAD-31CBCD6BB93A}" destId="{73BA1DB3-7BF9-4B27-8F8C-496A01F97038}" srcOrd="0" destOrd="0" presId="urn:microsoft.com/office/officeart/2005/8/layout/process4"/>
    <dgm:cxn modelId="{4459A7D4-6BE2-4392-9DEC-D4940DFBCFC3}" type="presParOf" srcId="{3146D012-2D6A-4F85-AEBB-F112EE13A324}" destId="{F2DF935F-B82F-4C18-B0C0-A5CBBF8C276C}" srcOrd="1" destOrd="0" presId="urn:microsoft.com/office/officeart/2005/8/layout/process4"/>
    <dgm:cxn modelId="{E4C7358A-D52E-4740-B545-01745AA7A59E}" type="presParOf" srcId="{3146D012-2D6A-4F85-AEBB-F112EE13A324}" destId="{6D3713E3-54DB-4710-ADDD-81575394152E}" srcOrd="2" destOrd="0" presId="urn:microsoft.com/office/officeart/2005/8/layout/process4"/>
    <dgm:cxn modelId="{37F660C8-30AA-44CF-B2A1-B9C96080842A}" type="presParOf" srcId="{6D3713E3-54DB-4710-ADDD-81575394152E}" destId="{735A571B-852B-4EF7-A4B3-DCA4C2AC7BA6}" srcOrd="0" destOrd="0" presId="urn:microsoft.com/office/officeart/2005/8/layout/process4"/>
    <dgm:cxn modelId="{D51BA9C9-91B3-4E41-886D-78D1F37AB509}" type="presParOf" srcId="{3146D012-2D6A-4F85-AEBB-F112EE13A324}" destId="{2071CC2A-E584-4B61-B1AF-A507902D3672}" srcOrd="3" destOrd="0" presId="urn:microsoft.com/office/officeart/2005/8/layout/process4"/>
    <dgm:cxn modelId="{DB587D80-1CAE-4E75-A5EE-A4B6C4E715D4}" type="presParOf" srcId="{3146D012-2D6A-4F85-AEBB-F112EE13A324}" destId="{242F571C-53D3-4F72-A9EA-03C4550F9364}" srcOrd="4" destOrd="0" presId="urn:microsoft.com/office/officeart/2005/8/layout/process4"/>
    <dgm:cxn modelId="{CA711E74-160D-4209-BD36-FC485C5A59DC}" type="presParOf" srcId="{242F571C-53D3-4F72-A9EA-03C4550F9364}" destId="{D39E5E4A-C315-4C36-8A67-6D339368E0AA}" srcOrd="0" destOrd="0" presId="urn:microsoft.com/office/officeart/2005/8/layout/process4"/>
    <dgm:cxn modelId="{7806495B-CF6E-49F7-B658-4DDFB1CE9497}" type="presParOf" srcId="{3146D012-2D6A-4F85-AEBB-F112EE13A324}" destId="{76EFF3E2-5085-4686-AA7C-6424A518BCBF}" srcOrd="5" destOrd="0" presId="urn:microsoft.com/office/officeart/2005/8/layout/process4"/>
    <dgm:cxn modelId="{0EA8F3C3-5BF8-4B31-B6D8-E0AADDB478BE}" type="presParOf" srcId="{3146D012-2D6A-4F85-AEBB-F112EE13A324}" destId="{C681FA3B-3815-4F2C-972A-98B0886A9362}" srcOrd="6" destOrd="0" presId="urn:microsoft.com/office/officeart/2005/8/layout/process4"/>
    <dgm:cxn modelId="{9473DEE8-451D-4C1A-A60B-9909EBCCA0C9}" type="presParOf" srcId="{C681FA3B-3815-4F2C-972A-98B0886A9362}" destId="{56C1D25C-2EBA-4390-9EB6-7411562360AD}" srcOrd="0" destOrd="0" presId="urn:microsoft.com/office/officeart/2005/8/layout/process4"/>
  </dgm:cxnLst>
  <dgm:bg>
    <a:solidFill>
      <a:schemeClr val="accent5">
        <a:lumMod val="20000"/>
        <a:lumOff val="8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EC397E-6AD2-407C-AC01-F182E0956C5F}">
      <dsp:nvSpPr>
        <dsp:cNvPr id="0" name=""/>
        <dsp:cNvSpPr/>
      </dsp:nvSpPr>
      <dsp:spPr>
        <a:xfrm>
          <a:off x="345917" y="363171"/>
          <a:ext cx="8390077" cy="926492"/>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FE63C20-40F2-4BBB-A78F-691F2EA12531}">
      <dsp:nvSpPr>
        <dsp:cNvPr id="0" name=""/>
        <dsp:cNvSpPr/>
      </dsp:nvSpPr>
      <dsp:spPr>
        <a:xfrm>
          <a:off x="163707" y="277899"/>
          <a:ext cx="8816586" cy="1062201"/>
        </a:xfrm>
        <a:prstGeom prst="roundRect">
          <a:avLst/>
        </a:prstGeom>
        <a:solidFill>
          <a:schemeClr val="accent5">
            <a:lumMod val="20000"/>
            <a:lumOff val="80000"/>
          </a:schemeClr>
        </a:solidFill>
        <a:ln w="12700" cap="flat" cmpd="sng" algn="ctr">
          <a:solidFill>
            <a:schemeClr val="accent5">
              <a:lumMod val="40000"/>
              <a:lumOff val="6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935" tIns="0" rIns="241935" bIns="0" numCol="1" spcCol="1270" anchor="ctr" anchorCtr="0">
          <a:noAutofit/>
        </a:bodyPr>
        <a:lstStyle/>
        <a:p>
          <a:pPr lvl="0" algn="ctr" defTabSz="800100" rtl="1">
            <a:lnSpc>
              <a:spcPct val="90000"/>
            </a:lnSpc>
            <a:spcBef>
              <a:spcPct val="0"/>
            </a:spcBef>
            <a:spcAft>
              <a:spcPct val="35000"/>
            </a:spcAft>
          </a:pPr>
          <a:r>
            <a:rPr lang="ar-DZ" sz="1800" b="1" kern="1200" dirty="0" smtClean="0">
              <a:solidFill>
                <a:schemeClr val="tx1"/>
              </a:solidFill>
            </a:rPr>
            <a:t>التسجيل النهائي يتم عبر الخط أولا وفقا للإجراء المحدد في أرضية</a:t>
          </a:r>
          <a:r>
            <a:rPr lang="fr-FR" sz="1800" b="1" kern="1200" dirty="0" smtClean="0">
              <a:solidFill>
                <a:schemeClr val="tx1"/>
              </a:solidFill>
            </a:rPr>
            <a:t> </a:t>
          </a:r>
          <a:r>
            <a:rPr lang="ar-DZ" sz="1800" b="1" kern="1200" dirty="0" smtClean="0">
              <a:solidFill>
                <a:schemeClr val="tx1"/>
              </a:solidFill>
            </a:rPr>
            <a:t> </a:t>
          </a:r>
          <a:r>
            <a:rPr lang="en-US" sz="1800" b="1" kern="1200" dirty="0" smtClean="0">
              <a:solidFill>
                <a:schemeClr val="tx1"/>
              </a:solidFill>
            </a:rPr>
            <a:t>PROGRES</a:t>
          </a:r>
          <a:r>
            <a:rPr lang="ar-DZ" sz="1800" b="1" kern="1200" dirty="0" smtClean="0">
              <a:solidFill>
                <a:schemeClr val="tx1"/>
              </a:solidFill>
            </a:rPr>
            <a:t> </a:t>
          </a:r>
        </a:p>
        <a:p>
          <a:pPr lvl="0" algn="ctr" defTabSz="800100" rtl="1">
            <a:lnSpc>
              <a:spcPct val="90000"/>
            </a:lnSpc>
            <a:spcBef>
              <a:spcPct val="0"/>
            </a:spcBef>
            <a:spcAft>
              <a:spcPct val="35000"/>
            </a:spcAft>
          </a:pPr>
          <a:r>
            <a:rPr lang="ar-DZ" sz="1800" b="1" kern="1200" dirty="0" smtClean="0">
              <a:solidFill>
                <a:srgbClr val="C00000"/>
              </a:solidFill>
            </a:rPr>
            <a:t>من </a:t>
          </a:r>
          <a:r>
            <a:rPr lang="ar-DZ" sz="1800" b="1" kern="1200" dirty="0" err="1" smtClean="0">
              <a:solidFill>
                <a:srgbClr val="C00000"/>
              </a:solidFill>
            </a:rPr>
            <a:t>من</a:t>
          </a:r>
          <a:r>
            <a:rPr lang="ar-DZ" sz="1800" b="1" kern="1200" dirty="0" smtClean="0">
              <a:solidFill>
                <a:srgbClr val="C00000"/>
              </a:solidFill>
            </a:rPr>
            <a:t> ...... إلى ..... 2024</a:t>
          </a:r>
        </a:p>
      </dsp:txBody>
      <dsp:txXfrm>
        <a:off x="215559" y="329751"/>
        <a:ext cx="8712882" cy="958497"/>
      </dsp:txXfrm>
    </dsp:sp>
    <dsp:sp modelId="{34B910CD-C7E8-42DE-852C-E45BA207D7EE}">
      <dsp:nvSpPr>
        <dsp:cNvPr id="0" name=""/>
        <dsp:cNvSpPr/>
      </dsp:nvSpPr>
      <dsp:spPr>
        <a:xfrm>
          <a:off x="0" y="5670890"/>
          <a:ext cx="9144000" cy="93405"/>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9DA52F5-F202-4037-A53A-07D0073813CD}">
      <dsp:nvSpPr>
        <dsp:cNvPr id="0" name=""/>
        <dsp:cNvSpPr/>
      </dsp:nvSpPr>
      <dsp:spPr>
        <a:xfrm>
          <a:off x="254117" y="1296151"/>
          <a:ext cx="8721554" cy="4255852"/>
        </a:xfrm>
        <a:prstGeom prst="roundRect">
          <a:avLst/>
        </a:prstGeom>
        <a:solidFill>
          <a:schemeClr val="accent5">
            <a:lumMod val="20000"/>
            <a:lumOff val="80000"/>
          </a:schemeClr>
        </a:solidFill>
        <a:ln w="12700" cap="flat" cmpd="sng" algn="ctr">
          <a:solidFill>
            <a:schemeClr val="accent5">
              <a:lumMod val="40000"/>
              <a:lumOff val="6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935" tIns="0" rIns="241935" bIns="0" numCol="1" spcCol="1270" anchor="ctr" anchorCtr="0">
          <a:no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lang="ar-DZ" sz="1800" b="1" kern="1200" dirty="0" smtClean="0">
              <a:solidFill>
                <a:srgbClr val="C00000"/>
              </a:solidFill>
            </a:rPr>
            <a:t>يودع لاحقا ملف التسجيل الورقي والمتضمن الوثائق الآتية: </a:t>
          </a:r>
        </a:p>
        <a:p>
          <a:pPr marL="0" marR="0" lvl="0" indent="0" algn="r" defTabSz="914400" rtl="1" eaLnBrk="1" fontAlgn="auto" latinLnBrk="0" hangingPunct="1">
            <a:lnSpc>
              <a:spcPct val="100000"/>
            </a:lnSpc>
            <a:spcBef>
              <a:spcPct val="0"/>
            </a:spcBef>
            <a:spcAft>
              <a:spcPts val="0"/>
            </a:spcAft>
            <a:buClrTx/>
            <a:buSzTx/>
            <a:buFontTx/>
            <a:buNone/>
            <a:tabLst/>
            <a:defRPr/>
          </a:pPr>
          <a:endParaRPr lang="ar-DZ" sz="1800" b="1" kern="1200" dirty="0" smtClean="0">
            <a:solidFill>
              <a:schemeClr val="tx1"/>
            </a:solidFill>
          </a:endParaRPr>
        </a:p>
        <a:p>
          <a:pPr marL="0" marR="0" lvl="0" indent="0" algn="r" defTabSz="914400" rtl="1" eaLnBrk="1" fontAlgn="auto" latinLnBrk="0" hangingPunct="1">
            <a:lnSpc>
              <a:spcPct val="150000"/>
            </a:lnSpc>
            <a:spcBef>
              <a:spcPct val="0"/>
            </a:spcBef>
            <a:spcAft>
              <a:spcPts val="0"/>
            </a:spcAft>
            <a:buClrTx/>
            <a:buSzTx/>
            <a:buFontTx/>
            <a:buNone/>
            <a:tabLst/>
            <a:defRPr/>
          </a:pPr>
          <a:r>
            <a:rPr lang="ar-DZ" sz="1800" b="1" kern="1200" dirty="0" smtClean="0">
              <a:solidFill>
                <a:schemeClr val="tx1"/>
              </a:solidFill>
            </a:rPr>
            <a:t>    </a:t>
          </a:r>
          <a:r>
            <a:rPr lang="ar-DZ" sz="1600" b="1" kern="1200" dirty="0" smtClean="0">
              <a:solidFill>
                <a:schemeClr val="tx1"/>
              </a:solidFill>
            </a:rPr>
            <a:t>- كشــف النقــاط الأصــلي للبكالوريا (ينصح باستخراج عــدة نســخ لاستعملها لاحقــا)</a:t>
          </a:r>
        </a:p>
        <a:p>
          <a:pPr marL="0" marR="0" lvl="0" indent="0" algn="r" defTabSz="914400" rtl="1" eaLnBrk="1" fontAlgn="auto" latinLnBrk="0" hangingPunct="1">
            <a:lnSpc>
              <a:spcPct val="150000"/>
            </a:lnSpc>
            <a:spcBef>
              <a:spcPct val="0"/>
            </a:spcBef>
            <a:spcAft>
              <a:spcPts val="0"/>
            </a:spcAft>
            <a:buClrTx/>
            <a:buSzTx/>
            <a:buFontTx/>
            <a:buNone/>
            <a:tabLst/>
            <a:defRPr/>
          </a:pPr>
          <a:r>
            <a:rPr lang="ar-DZ" sz="1600" b="1" kern="1200" dirty="0" smtClean="0">
              <a:solidFill>
                <a:schemeClr val="tx1"/>
              </a:solidFill>
            </a:rPr>
            <a:t>     - صــورتــان (02) شمسيتان</a:t>
          </a:r>
        </a:p>
        <a:p>
          <a:pPr marL="0" marR="0" lvl="0" indent="0" algn="r" defTabSz="914400" rtl="1" eaLnBrk="1" fontAlgn="auto" latinLnBrk="0" hangingPunct="1">
            <a:lnSpc>
              <a:spcPct val="150000"/>
            </a:lnSpc>
            <a:spcBef>
              <a:spcPct val="0"/>
            </a:spcBef>
            <a:spcAft>
              <a:spcPts val="0"/>
            </a:spcAft>
            <a:buClrTx/>
            <a:buSzTx/>
            <a:buFontTx/>
            <a:buNone/>
            <a:tabLst/>
            <a:defRPr/>
          </a:pPr>
          <a:r>
            <a:rPr lang="ar-DZ" sz="1600" b="1" kern="1200" dirty="0" smtClean="0">
              <a:solidFill>
                <a:schemeClr val="tx1"/>
              </a:solidFill>
            </a:rPr>
            <a:t>     - وصل دفــع حقــوق التسجيــل بقيمــة (200 د.ج) </a:t>
          </a:r>
        </a:p>
        <a:p>
          <a:pPr marL="0" marR="0" lvl="0" indent="0" algn="r" defTabSz="914400" rtl="1" eaLnBrk="1" fontAlgn="auto" latinLnBrk="0" hangingPunct="1">
            <a:lnSpc>
              <a:spcPct val="150000"/>
            </a:lnSpc>
            <a:spcBef>
              <a:spcPct val="0"/>
            </a:spcBef>
            <a:spcAft>
              <a:spcPts val="0"/>
            </a:spcAft>
            <a:buClrTx/>
            <a:buSzTx/>
            <a:buFontTx/>
            <a:buNone/>
            <a:tabLst/>
            <a:defRPr/>
          </a:pPr>
          <a:r>
            <a:rPr lang="ar-DZ" sz="1600" b="1" kern="1200" dirty="0" smtClean="0">
              <a:solidFill>
                <a:schemeClr val="tx1"/>
              </a:solidFill>
            </a:rPr>
            <a:t>     - ملأ استمارة التسجيل المتضمنة المعلومات المطلوبة والخاصة بكل مؤسسة للتعليم العالي.</a:t>
          </a:r>
        </a:p>
        <a:p>
          <a:pPr marL="0" marR="0" lvl="0" indent="0" algn="r" defTabSz="914400" rtl="1" eaLnBrk="1" fontAlgn="auto" latinLnBrk="0" hangingPunct="1">
            <a:lnSpc>
              <a:spcPct val="100000"/>
            </a:lnSpc>
            <a:spcBef>
              <a:spcPct val="0"/>
            </a:spcBef>
            <a:spcAft>
              <a:spcPts val="0"/>
            </a:spcAft>
            <a:buClrTx/>
            <a:buSzTx/>
            <a:buFontTx/>
            <a:buNone/>
            <a:tabLst/>
            <a:defRPr/>
          </a:pPr>
          <a:endParaRPr lang="ar-DZ" sz="800" b="1" kern="1200" dirty="0" smtClean="0">
            <a:solidFill>
              <a:schemeClr val="tx1"/>
            </a:solidFill>
          </a:endParaRPr>
        </a:p>
        <a:p>
          <a:pPr marL="0" marR="0" lvl="0" indent="0" algn="ctr" defTabSz="914400" rtl="1" eaLnBrk="1" fontAlgn="auto" latinLnBrk="0" hangingPunct="1">
            <a:lnSpc>
              <a:spcPct val="100000"/>
            </a:lnSpc>
            <a:spcBef>
              <a:spcPct val="0"/>
            </a:spcBef>
            <a:spcAft>
              <a:spcPts val="0"/>
            </a:spcAft>
            <a:buClrTx/>
            <a:buSzTx/>
            <a:buFontTx/>
            <a:buNone/>
            <a:tabLst/>
            <a:defRPr/>
          </a:pPr>
          <a:r>
            <a:rPr lang="ar-DZ" sz="1800" b="1" kern="1200" dirty="0" smtClean="0">
              <a:solidFill>
                <a:srgbClr val="C00000"/>
              </a:solidFill>
            </a:rPr>
            <a:t>وفي حالة البكالوريا الأجنبية، يتمم الملف بالوثائق الآتية:</a:t>
          </a:r>
        </a:p>
        <a:p>
          <a:pPr marL="0" marR="0" lvl="0" indent="0" algn="r" defTabSz="914400" rtl="1" eaLnBrk="1" fontAlgn="auto" latinLnBrk="0" hangingPunct="1">
            <a:lnSpc>
              <a:spcPct val="100000"/>
            </a:lnSpc>
            <a:spcBef>
              <a:spcPct val="0"/>
            </a:spcBef>
            <a:spcAft>
              <a:spcPts val="0"/>
            </a:spcAft>
            <a:buClrTx/>
            <a:buSzTx/>
            <a:buFontTx/>
            <a:buNone/>
            <a:tabLst/>
            <a:defRPr/>
          </a:pPr>
          <a:endParaRPr lang="ar-DZ" sz="800" b="1" kern="1200" dirty="0" smtClean="0">
            <a:solidFill>
              <a:schemeClr val="tx1"/>
            </a:solidFill>
          </a:endParaRPr>
        </a:p>
        <a:p>
          <a:pPr marL="0" marR="0" lvl="0" indent="0" algn="r" defTabSz="914400" rtl="1" eaLnBrk="1" fontAlgn="auto" latinLnBrk="0" hangingPunct="1">
            <a:lnSpc>
              <a:spcPct val="150000"/>
            </a:lnSpc>
            <a:spcBef>
              <a:spcPct val="0"/>
            </a:spcBef>
            <a:spcAft>
              <a:spcPts val="0"/>
            </a:spcAft>
            <a:buClrTx/>
            <a:buSzTx/>
            <a:buFontTx/>
            <a:buNone/>
            <a:tabLst/>
            <a:defRPr/>
          </a:pPr>
          <a:r>
            <a:rPr lang="ar-DZ" sz="1600" b="1" kern="1200" dirty="0" smtClean="0">
              <a:solidFill>
                <a:schemeClr val="tx1"/>
              </a:solidFill>
            </a:rPr>
            <a:t>     - شهادة البكالوريا الأصلية وشهادة المعادلة</a:t>
          </a:r>
        </a:p>
        <a:p>
          <a:pPr marL="0" marR="0" lvl="0" indent="0" algn="r" defTabSz="914400" rtl="1" eaLnBrk="1" fontAlgn="auto" latinLnBrk="0" hangingPunct="1">
            <a:lnSpc>
              <a:spcPct val="150000"/>
            </a:lnSpc>
            <a:spcBef>
              <a:spcPct val="0"/>
            </a:spcBef>
            <a:spcAft>
              <a:spcPts val="0"/>
            </a:spcAft>
            <a:buClrTx/>
            <a:buSzTx/>
            <a:buFontTx/>
            <a:buNone/>
            <a:tabLst/>
            <a:defRPr/>
          </a:pPr>
          <a:r>
            <a:rPr lang="ar-DZ" sz="1600" b="1" kern="1200" dirty="0" smtClean="0">
              <a:solidFill>
                <a:schemeClr val="tx1"/>
              </a:solidFill>
            </a:rPr>
            <a:t>     - شهادة التوجيه المطبوعة من الموقع</a:t>
          </a:r>
          <a:endParaRPr lang="fr-FR" sz="2400" b="1" kern="1200" dirty="0">
            <a:solidFill>
              <a:schemeClr val="tx1"/>
            </a:solidFill>
          </a:endParaRPr>
        </a:p>
      </dsp:txBody>
      <dsp:txXfrm>
        <a:off x="461871" y="1503905"/>
        <a:ext cx="8306046" cy="3840344"/>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0CCF8A-E832-49FA-9EAF-1DDF68AC3834}">
      <dsp:nvSpPr>
        <dsp:cNvPr id="0" name=""/>
        <dsp:cNvSpPr/>
      </dsp:nvSpPr>
      <dsp:spPr>
        <a:xfrm rot="5400000">
          <a:off x="2600058" y="-2472609"/>
          <a:ext cx="847205" cy="6047277"/>
        </a:xfrm>
        <a:prstGeom prst="round2SameRect">
          <a:avLst/>
        </a:prstGeom>
        <a:solidFill>
          <a:srgbClr val="005392">
            <a:alpha val="89804"/>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r" defTabSz="711200" rtl="1">
            <a:lnSpc>
              <a:spcPct val="90000"/>
            </a:lnSpc>
            <a:spcBef>
              <a:spcPct val="0"/>
            </a:spcBef>
            <a:spcAft>
              <a:spcPct val="15000"/>
            </a:spcAft>
            <a:buChar char="••"/>
          </a:pPr>
          <a:endParaRPr lang="fr-FR" sz="1600" b="1" kern="1200" dirty="0">
            <a:solidFill>
              <a:schemeClr val="bg1"/>
            </a:solidFill>
          </a:endParaRPr>
        </a:p>
        <a:p>
          <a:pPr marL="171450" lvl="1" indent="-171450" algn="r" defTabSz="800100" rtl="1">
            <a:lnSpc>
              <a:spcPct val="90000"/>
            </a:lnSpc>
            <a:spcBef>
              <a:spcPct val="0"/>
            </a:spcBef>
            <a:spcAft>
              <a:spcPct val="15000"/>
            </a:spcAft>
            <a:buChar char="••"/>
          </a:pPr>
          <a:r>
            <a:rPr lang="ar-DZ" sz="1800" b="1" kern="1200" dirty="0" smtClean="0">
              <a:solidFill>
                <a:schemeClr val="bg1"/>
              </a:solidFill>
            </a:rPr>
            <a:t>نــظام للتعليــم العـالي منظم في طـورين اثنين (02): ليسانس و ماســتر، تتـفرع التـكوينات إلى مياديـن و فروع وتخصصات، تـدرّس سداسـيا ومنظم في وحدات تعليــمية، تكتسب و تحول.</a:t>
          </a:r>
          <a:endParaRPr lang="ar-DZ" sz="3600" b="1" kern="1200" dirty="0">
            <a:solidFill>
              <a:schemeClr val="bg1"/>
            </a:solidFill>
          </a:endParaRPr>
        </a:p>
        <a:p>
          <a:pPr marL="57150" lvl="1" indent="-57150" algn="r" defTabSz="355600" rtl="1">
            <a:lnSpc>
              <a:spcPct val="90000"/>
            </a:lnSpc>
            <a:spcBef>
              <a:spcPct val="0"/>
            </a:spcBef>
            <a:spcAft>
              <a:spcPct val="15000"/>
            </a:spcAft>
            <a:buChar char="••"/>
          </a:pPr>
          <a:endParaRPr lang="fr-FR" sz="800" b="1" kern="1200" dirty="0">
            <a:solidFill>
              <a:schemeClr val="bg1"/>
            </a:solidFill>
          </a:endParaRPr>
        </a:p>
      </dsp:txBody>
      <dsp:txXfrm rot="-5400000">
        <a:off x="23" y="168783"/>
        <a:ext cx="6005920" cy="764491"/>
      </dsp:txXfrm>
    </dsp:sp>
    <dsp:sp modelId="{8BB08362-29B2-4DF6-B48F-76D3F16F2A07}">
      <dsp:nvSpPr>
        <dsp:cNvPr id="0" name=""/>
        <dsp:cNvSpPr/>
      </dsp:nvSpPr>
      <dsp:spPr>
        <a:xfrm>
          <a:off x="6049900" y="81499"/>
          <a:ext cx="2736973" cy="951006"/>
        </a:xfrm>
        <a:prstGeom prst="roundRect">
          <a:avLst/>
        </a:prstGeom>
        <a:solidFill>
          <a:srgbClr val="57B7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ar-DZ" sz="1600" b="1" kern="1200" dirty="0" smtClean="0">
              <a:solidFill>
                <a:schemeClr val="bg1"/>
              </a:solidFill>
            </a:rPr>
            <a:t>الليسانس - الماستر</a:t>
          </a:r>
          <a:endParaRPr lang="fr-FR" sz="1600" b="1" kern="1200" dirty="0">
            <a:solidFill>
              <a:schemeClr val="bg1"/>
            </a:solidFill>
          </a:endParaRPr>
        </a:p>
      </dsp:txBody>
      <dsp:txXfrm>
        <a:off x="6096324" y="127923"/>
        <a:ext cx="2644125" cy="858158"/>
      </dsp:txXfrm>
    </dsp:sp>
    <dsp:sp modelId="{1ABF8D74-B281-4379-B7BA-464BD40FC74A}">
      <dsp:nvSpPr>
        <dsp:cNvPr id="0" name=""/>
        <dsp:cNvSpPr/>
      </dsp:nvSpPr>
      <dsp:spPr>
        <a:xfrm rot="5400000">
          <a:off x="2724075" y="-1570047"/>
          <a:ext cx="598904" cy="6047056"/>
        </a:xfrm>
        <a:prstGeom prst="round2SameRect">
          <a:avLst/>
        </a:prstGeom>
        <a:solidFill>
          <a:srgbClr val="005392">
            <a:alpha val="89804"/>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r" defTabSz="800100" rtl="1">
            <a:lnSpc>
              <a:spcPct val="90000"/>
            </a:lnSpc>
            <a:spcBef>
              <a:spcPct val="0"/>
            </a:spcBef>
            <a:spcAft>
              <a:spcPct val="15000"/>
            </a:spcAft>
            <a:buChar char="••"/>
          </a:pPr>
          <a:r>
            <a:rPr lang="ar-DZ" sz="1800" b="1" kern="1200" dirty="0" smtClean="0">
              <a:solidFill>
                <a:schemeClr val="bg1"/>
              </a:solidFill>
            </a:rPr>
            <a:t>تحـدد فترة التدريـس من 14 أسبوعا على الأقل  إلى 16 أسبوعا على الأكثر.</a:t>
          </a:r>
          <a:endParaRPr lang="fr-FR" sz="1800" b="1" kern="1200" dirty="0">
            <a:solidFill>
              <a:schemeClr val="bg1"/>
            </a:solidFill>
          </a:endParaRPr>
        </a:p>
      </dsp:txBody>
      <dsp:txXfrm rot="-5400000">
        <a:off x="-1" y="1183265"/>
        <a:ext cx="6017820" cy="540432"/>
      </dsp:txXfrm>
    </dsp:sp>
    <dsp:sp modelId="{998E489A-47B5-4587-89FD-BB7A5AC71E68}">
      <dsp:nvSpPr>
        <dsp:cNvPr id="0" name=""/>
        <dsp:cNvSpPr/>
      </dsp:nvSpPr>
      <dsp:spPr>
        <a:xfrm>
          <a:off x="6049471" y="1069777"/>
          <a:ext cx="2737402" cy="748631"/>
        </a:xfrm>
        <a:prstGeom prst="roundRect">
          <a:avLst/>
        </a:prstGeom>
        <a:solidFill>
          <a:srgbClr val="57B7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ar-DZ" sz="1600" b="1" kern="1200" dirty="0" smtClean="0">
              <a:solidFill>
                <a:schemeClr val="bg1"/>
              </a:solidFill>
            </a:rPr>
            <a:t>الســداسي</a:t>
          </a:r>
          <a:endParaRPr lang="fr-FR" sz="1600" b="1" kern="1200" dirty="0">
            <a:solidFill>
              <a:schemeClr val="bg1"/>
            </a:solidFill>
          </a:endParaRPr>
        </a:p>
      </dsp:txBody>
      <dsp:txXfrm>
        <a:off x="6086016" y="1106322"/>
        <a:ext cx="2664312" cy="675541"/>
      </dsp:txXfrm>
    </dsp:sp>
    <dsp:sp modelId="{529751E1-EE7B-4E94-99BC-4E0005F92285}">
      <dsp:nvSpPr>
        <dsp:cNvPr id="0" name=""/>
        <dsp:cNvSpPr/>
      </dsp:nvSpPr>
      <dsp:spPr>
        <a:xfrm rot="5400000">
          <a:off x="2708130" y="-773490"/>
          <a:ext cx="696498" cy="6092226"/>
        </a:xfrm>
        <a:prstGeom prst="round2SameRect">
          <a:avLst/>
        </a:prstGeom>
        <a:solidFill>
          <a:srgbClr val="005392">
            <a:alpha val="89804"/>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r" defTabSz="800100" rtl="1">
            <a:lnSpc>
              <a:spcPct val="90000"/>
            </a:lnSpc>
            <a:spcBef>
              <a:spcPct val="0"/>
            </a:spcBef>
            <a:spcAft>
              <a:spcPct val="15000"/>
            </a:spcAft>
            <a:buChar char="••"/>
          </a:pPr>
          <a:r>
            <a:rPr lang="ar-DZ" sz="1800" b="1" kern="1200" dirty="0" smtClean="0">
              <a:solidFill>
                <a:schemeClr val="bg1"/>
              </a:solidFill>
            </a:rPr>
            <a:t>ميدان تكويـن، يتفــرع إلى فروع والفرع إلى تخصصــات (15 ميدانا)   </a:t>
          </a:r>
          <a:endParaRPr lang="fr-FR" sz="1800" b="1" kern="1200" dirty="0">
            <a:solidFill>
              <a:schemeClr val="bg1"/>
            </a:solidFill>
          </a:endParaRPr>
        </a:p>
      </dsp:txBody>
      <dsp:txXfrm rot="-5400000">
        <a:off x="10266" y="1958374"/>
        <a:ext cx="6058226" cy="628498"/>
      </dsp:txXfrm>
    </dsp:sp>
    <dsp:sp modelId="{53299A7D-BD4B-4AC6-8896-3A20FF37BB63}">
      <dsp:nvSpPr>
        <dsp:cNvPr id="0" name=""/>
        <dsp:cNvSpPr/>
      </dsp:nvSpPr>
      <dsp:spPr>
        <a:xfrm>
          <a:off x="6085905" y="1828046"/>
          <a:ext cx="2693726" cy="808645"/>
        </a:xfrm>
        <a:prstGeom prst="roundRect">
          <a:avLst/>
        </a:prstGeom>
        <a:solidFill>
          <a:srgbClr val="57B7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ar-DZ" sz="1600" b="1" kern="1200" dirty="0" smtClean="0">
              <a:solidFill>
                <a:schemeClr val="bg1"/>
              </a:solidFill>
            </a:rPr>
            <a:t>الميــدان</a:t>
          </a:r>
          <a:endParaRPr lang="fr-FR" sz="1600" b="1" kern="1200" dirty="0">
            <a:solidFill>
              <a:schemeClr val="bg1"/>
            </a:solidFill>
          </a:endParaRPr>
        </a:p>
      </dsp:txBody>
      <dsp:txXfrm>
        <a:off x="6125380" y="1867521"/>
        <a:ext cx="2614776" cy="729695"/>
      </dsp:txXfrm>
    </dsp:sp>
    <dsp:sp modelId="{F233B38A-7F02-4AF7-BF94-36254FC62571}">
      <dsp:nvSpPr>
        <dsp:cNvPr id="0" name=""/>
        <dsp:cNvSpPr/>
      </dsp:nvSpPr>
      <dsp:spPr>
        <a:xfrm rot="5400000">
          <a:off x="2740092" y="98968"/>
          <a:ext cx="610173" cy="6090358"/>
        </a:xfrm>
        <a:prstGeom prst="round2SameRect">
          <a:avLst/>
        </a:prstGeom>
        <a:solidFill>
          <a:srgbClr val="005392">
            <a:alpha val="89804"/>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r" defTabSz="800100" rtl="1">
            <a:lnSpc>
              <a:spcPct val="90000"/>
            </a:lnSpc>
            <a:spcBef>
              <a:spcPct val="0"/>
            </a:spcBef>
            <a:spcAft>
              <a:spcPct val="15000"/>
            </a:spcAft>
            <a:buChar char="••"/>
          </a:pPr>
          <a:r>
            <a:rPr lang="ar-DZ" sz="1800" b="1" kern="1200" dirty="0" smtClean="0">
              <a:solidFill>
                <a:schemeClr val="bg1"/>
              </a:solidFill>
            </a:rPr>
            <a:t>جزء من ميدان، يحدد خصوصية تكــويــن أحادي  أو متعدد التخصصات.</a:t>
          </a:r>
          <a:endParaRPr lang="fr-FR" sz="1800" b="1" kern="1200" dirty="0">
            <a:solidFill>
              <a:schemeClr val="bg1"/>
            </a:solidFill>
          </a:endParaRPr>
        </a:p>
      </dsp:txBody>
      <dsp:txXfrm rot="-5400000">
        <a:off x="0" y="2868846"/>
        <a:ext cx="6060572" cy="550601"/>
      </dsp:txXfrm>
    </dsp:sp>
    <dsp:sp modelId="{47288EEA-63C4-4B9B-B974-CA974E6BF76F}">
      <dsp:nvSpPr>
        <dsp:cNvPr id="0" name=""/>
        <dsp:cNvSpPr/>
      </dsp:nvSpPr>
      <dsp:spPr>
        <a:xfrm>
          <a:off x="6085905" y="2754806"/>
          <a:ext cx="2693726" cy="762716"/>
        </a:xfrm>
        <a:prstGeom prst="roundRect">
          <a:avLst/>
        </a:prstGeom>
        <a:solidFill>
          <a:srgbClr val="57B7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ar-DZ" sz="1600" b="1" kern="1200" dirty="0" smtClean="0">
              <a:solidFill>
                <a:schemeClr val="bg1"/>
              </a:solidFill>
            </a:rPr>
            <a:t>الفرع</a:t>
          </a:r>
          <a:endParaRPr lang="fr-FR" sz="1600" b="1" kern="1200" dirty="0">
            <a:solidFill>
              <a:schemeClr val="bg1"/>
            </a:solidFill>
          </a:endParaRPr>
        </a:p>
      </dsp:txBody>
      <dsp:txXfrm>
        <a:off x="6123138" y="2792039"/>
        <a:ext cx="2619260" cy="688250"/>
      </dsp:txXfrm>
    </dsp:sp>
    <dsp:sp modelId="{B4B4E675-0A04-4733-9AB7-9EE859E4E777}">
      <dsp:nvSpPr>
        <dsp:cNvPr id="0" name=""/>
        <dsp:cNvSpPr/>
      </dsp:nvSpPr>
      <dsp:spPr>
        <a:xfrm rot="5400000">
          <a:off x="2697387" y="1030438"/>
          <a:ext cx="741990" cy="6136765"/>
        </a:xfrm>
        <a:prstGeom prst="round2SameRect">
          <a:avLst/>
        </a:prstGeom>
        <a:solidFill>
          <a:srgbClr val="005392">
            <a:alpha val="89804"/>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r" defTabSz="800100" rtl="1">
            <a:lnSpc>
              <a:spcPct val="90000"/>
            </a:lnSpc>
            <a:spcBef>
              <a:spcPct val="0"/>
            </a:spcBef>
            <a:spcAft>
              <a:spcPct val="15000"/>
            </a:spcAft>
            <a:buChar char="••"/>
          </a:pPr>
          <a:r>
            <a:rPr lang="ar-DZ" sz="1800" b="1" kern="1200" dirty="0" smtClean="0">
              <a:solidFill>
                <a:schemeClr val="bg1"/>
              </a:solidFill>
            </a:rPr>
            <a:t>جزء من  فرع، يحدّد مسار التكوين والكفاءات الواجب اكتسابها من قبل الطالب.</a:t>
          </a:r>
          <a:endParaRPr lang="fr-FR" sz="1600" b="1" kern="1200" dirty="0">
            <a:solidFill>
              <a:schemeClr val="bg1"/>
            </a:solidFill>
          </a:endParaRPr>
        </a:p>
      </dsp:txBody>
      <dsp:txXfrm rot="-5400000">
        <a:off x="0" y="3764047"/>
        <a:ext cx="6100544" cy="669548"/>
      </dsp:txXfrm>
    </dsp:sp>
    <dsp:sp modelId="{FBE7393E-4DA7-4AFB-AB23-76FFB3002432}">
      <dsp:nvSpPr>
        <dsp:cNvPr id="0" name=""/>
        <dsp:cNvSpPr/>
      </dsp:nvSpPr>
      <dsp:spPr>
        <a:xfrm>
          <a:off x="6124236" y="3615252"/>
          <a:ext cx="2647389" cy="927487"/>
        </a:xfrm>
        <a:prstGeom prst="roundRect">
          <a:avLst/>
        </a:prstGeom>
        <a:solidFill>
          <a:srgbClr val="57B7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ar-DZ" sz="1600" b="1" kern="1200" dirty="0" smtClean="0">
              <a:solidFill>
                <a:schemeClr val="bg1"/>
              </a:solidFill>
            </a:rPr>
            <a:t>التــخصص</a:t>
          </a:r>
          <a:endParaRPr lang="fr-FR" sz="1600" b="1" kern="1200" dirty="0">
            <a:solidFill>
              <a:schemeClr val="bg1"/>
            </a:solidFill>
          </a:endParaRPr>
        </a:p>
      </dsp:txBody>
      <dsp:txXfrm>
        <a:off x="6169512" y="3660528"/>
        <a:ext cx="2556837" cy="836935"/>
      </dsp:txXfrm>
    </dsp:sp>
    <dsp:sp modelId="{E28EAB81-CC4B-47A0-94BD-246F94C985EA}">
      <dsp:nvSpPr>
        <dsp:cNvPr id="0" name=""/>
        <dsp:cNvSpPr/>
      </dsp:nvSpPr>
      <dsp:spPr>
        <a:xfrm rot="5400000">
          <a:off x="2682942" y="2004321"/>
          <a:ext cx="726340" cy="6092226"/>
        </a:xfrm>
        <a:prstGeom prst="round2SameRect">
          <a:avLst/>
        </a:prstGeom>
        <a:solidFill>
          <a:srgbClr val="005392">
            <a:alpha val="89804"/>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0" marR="0" lvl="1" indent="0" algn="r" defTabSz="914400" rtl="1" eaLnBrk="1" fontAlgn="auto" latinLnBrk="0" hangingPunct="1">
            <a:lnSpc>
              <a:spcPct val="100000"/>
            </a:lnSpc>
            <a:spcBef>
              <a:spcPct val="0"/>
            </a:spcBef>
            <a:spcAft>
              <a:spcPts val="0"/>
            </a:spcAft>
            <a:buClrTx/>
            <a:buSzTx/>
            <a:buFontTx/>
            <a:buChar char="••"/>
            <a:tabLst/>
            <a:defRPr/>
          </a:pPr>
          <a:r>
            <a:rPr lang="ar-DZ" sz="1600" b="1" kern="1200" dirty="0" smtClean="0">
              <a:solidFill>
                <a:schemeClr val="bg1"/>
              </a:solidFill>
            </a:rPr>
            <a:t>تتكون من مادة أو عدة مـواد، يتم ضمانها وفق عدة أشكال تعليمية (دروس، أعمال موجهة وأعمال تطبيـقـية)، وهناك وحدات تعليم أساسية، منهجية، </a:t>
          </a:r>
          <a:r>
            <a:rPr lang="ar-DZ" sz="1600" b="1" kern="1200" dirty="0" err="1" smtClean="0">
              <a:solidFill>
                <a:schemeClr val="bg1"/>
              </a:solidFill>
            </a:rPr>
            <a:t>اكتشافية،وعرضية</a:t>
          </a:r>
          <a:r>
            <a:rPr lang="ar-DZ" sz="1600" b="1" kern="1200" dirty="0" smtClean="0">
              <a:solidFill>
                <a:schemeClr val="bg1"/>
              </a:solidFill>
            </a:rPr>
            <a:t>.</a:t>
          </a:r>
          <a:endParaRPr lang="fr-FR" sz="1600" b="1" kern="1200" dirty="0" smtClean="0">
            <a:solidFill>
              <a:schemeClr val="bg1"/>
            </a:solidFill>
          </a:endParaRPr>
        </a:p>
      </dsp:txBody>
      <dsp:txXfrm rot="-5400000">
        <a:off x="0" y="4722721"/>
        <a:ext cx="6056769" cy="655426"/>
      </dsp:txXfrm>
    </dsp:sp>
    <dsp:sp modelId="{561DE449-9D35-4A00-938F-D6F6FA08A58D}">
      <dsp:nvSpPr>
        <dsp:cNvPr id="0" name=""/>
        <dsp:cNvSpPr/>
      </dsp:nvSpPr>
      <dsp:spPr>
        <a:xfrm>
          <a:off x="6093147" y="4595118"/>
          <a:ext cx="2693726" cy="907926"/>
        </a:xfrm>
        <a:prstGeom prst="roundRect">
          <a:avLst/>
        </a:prstGeom>
        <a:solidFill>
          <a:srgbClr val="57B7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ar-DZ" sz="1600" b="1" kern="1200" dirty="0" smtClean="0">
              <a:solidFill>
                <a:schemeClr val="bg1"/>
              </a:solidFill>
            </a:rPr>
            <a:t>وحــدة التعليــم</a:t>
          </a:r>
          <a:endParaRPr lang="fr-FR" sz="1600" b="1" kern="1200" dirty="0">
            <a:solidFill>
              <a:schemeClr val="bg1"/>
            </a:solidFill>
          </a:endParaRPr>
        </a:p>
      </dsp:txBody>
      <dsp:txXfrm>
        <a:off x="6137468" y="4639439"/>
        <a:ext cx="2605084" cy="819284"/>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EDA669-5D84-48CD-9645-424253BCBBB4}">
      <dsp:nvSpPr>
        <dsp:cNvPr id="0" name=""/>
        <dsp:cNvSpPr/>
      </dsp:nvSpPr>
      <dsp:spPr>
        <a:xfrm>
          <a:off x="0" y="5127278"/>
          <a:ext cx="9144000" cy="1012980"/>
        </a:xfrm>
        <a:prstGeom prst="rect">
          <a:avLst/>
        </a:prstGeom>
        <a:solidFill>
          <a:srgbClr val="8EB4E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rtl="1">
            <a:lnSpc>
              <a:spcPct val="90000"/>
            </a:lnSpc>
            <a:spcBef>
              <a:spcPct val="0"/>
            </a:spcBef>
            <a:spcAft>
              <a:spcPct val="35000"/>
            </a:spcAft>
          </a:pPr>
          <a:r>
            <a:rPr lang="ar-DZ" sz="1600" kern="1200" dirty="0" smtClean="0">
              <a:solidFill>
                <a:schemeClr val="tx1"/>
              </a:solidFill>
            </a:rPr>
            <a:t>يحتوي كل سداسي على 30 رصيدا، كل شهــادة يقابلها اكتســاب:</a:t>
          </a:r>
          <a:endParaRPr lang="fr-FR" sz="1600" b="1" kern="1200" dirty="0">
            <a:solidFill>
              <a:schemeClr val="tx1"/>
            </a:solidFill>
          </a:endParaRPr>
        </a:p>
      </dsp:txBody>
      <dsp:txXfrm>
        <a:off x="0" y="5127278"/>
        <a:ext cx="9144000" cy="547009"/>
      </dsp:txXfrm>
    </dsp:sp>
    <dsp:sp modelId="{C5657993-6E90-44D3-8D31-539348A11A45}">
      <dsp:nvSpPr>
        <dsp:cNvPr id="0" name=""/>
        <dsp:cNvSpPr/>
      </dsp:nvSpPr>
      <dsp:spPr>
        <a:xfrm>
          <a:off x="4527333" y="5619072"/>
          <a:ext cx="4616648" cy="387892"/>
        </a:xfrm>
        <a:prstGeom prst="rect">
          <a:avLst/>
        </a:prstGeom>
        <a:solidFill>
          <a:srgbClr val="5790D5">
            <a:alpha val="89804"/>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ctr" defTabSz="711200" rtl="1">
            <a:lnSpc>
              <a:spcPct val="90000"/>
            </a:lnSpc>
            <a:spcBef>
              <a:spcPct val="0"/>
            </a:spcBef>
            <a:spcAft>
              <a:spcPct val="35000"/>
            </a:spcAft>
          </a:pPr>
          <a:r>
            <a:rPr lang="ar-DZ" sz="1600" b="1" kern="1200" dirty="0" smtClean="0">
              <a:solidFill>
                <a:schemeClr val="tx1"/>
              </a:solidFill>
            </a:rPr>
            <a:t>    180</a:t>
          </a:r>
          <a:r>
            <a:rPr lang="fr-FR" sz="1600" b="1" kern="1200" dirty="0" smtClean="0">
              <a:solidFill>
                <a:schemeClr val="tx1"/>
              </a:solidFill>
            </a:rPr>
            <a:t> </a:t>
          </a:r>
          <a:r>
            <a:rPr lang="ar-DZ" sz="1600" b="1" kern="1200" dirty="0" smtClean="0">
              <a:solidFill>
                <a:schemeClr val="tx1"/>
              </a:solidFill>
            </a:rPr>
            <a:t>رصيــد بالنسبــة لليســانس</a:t>
          </a:r>
          <a:endParaRPr lang="fr-FR" sz="1600" b="1" kern="1200" dirty="0" smtClean="0">
            <a:solidFill>
              <a:schemeClr val="tx1"/>
            </a:solidFill>
          </a:endParaRPr>
        </a:p>
      </dsp:txBody>
      <dsp:txXfrm>
        <a:off x="4527333" y="5619072"/>
        <a:ext cx="4616648" cy="387892"/>
      </dsp:txXfrm>
    </dsp:sp>
    <dsp:sp modelId="{522BC351-68AE-479C-8A05-1E30CA82F873}">
      <dsp:nvSpPr>
        <dsp:cNvPr id="0" name=""/>
        <dsp:cNvSpPr/>
      </dsp:nvSpPr>
      <dsp:spPr>
        <a:xfrm>
          <a:off x="17" y="5614133"/>
          <a:ext cx="4515867" cy="392830"/>
        </a:xfrm>
        <a:prstGeom prst="rect">
          <a:avLst/>
        </a:prstGeom>
        <a:solidFill>
          <a:srgbClr val="5790D5">
            <a:alpha val="89804"/>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ctr" defTabSz="711200" rtl="1">
            <a:lnSpc>
              <a:spcPct val="90000"/>
            </a:lnSpc>
            <a:spcBef>
              <a:spcPct val="0"/>
            </a:spcBef>
            <a:spcAft>
              <a:spcPct val="35000"/>
            </a:spcAft>
          </a:pPr>
          <a:r>
            <a:rPr lang="fr-FR" sz="1600" b="1" kern="1200" dirty="0" smtClean="0">
              <a:solidFill>
                <a:schemeClr val="tx1"/>
              </a:solidFill>
            </a:rPr>
            <a:t>120</a:t>
          </a:r>
          <a:r>
            <a:rPr lang="ar-DZ" sz="1600" b="1" kern="1200" dirty="0" smtClean="0">
              <a:solidFill>
                <a:schemeClr val="tx1"/>
              </a:solidFill>
            </a:rPr>
            <a:t> </a:t>
          </a:r>
          <a:r>
            <a:rPr lang="fr-FR" sz="1600" b="1" kern="1200" dirty="0" smtClean="0">
              <a:solidFill>
                <a:schemeClr val="tx1"/>
              </a:solidFill>
            </a:rPr>
            <a:t> </a:t>
          </a:r>
          <a:r>
            <a:rPr lang="ar-DZ" sz="1600" b="1" kern="1200" dirty="0" smtClean="0">
              <a:solidFill>
                <a:schemeClr val="tx1"/>
              </a:solidFill>
            </a:rPr>
            <a:t>رصيــد بالنسبــة للماستــر</a:t>
          </a:r>
          <a:endParaRPr lang="fr-FR" sz="1600" b="1" kern="1200" dirty="0" smtClean="0">
            <a:solidFill>
              <a:schemeClr val="tx1"/>
            </a:solidFill>
          </a:endParaRPr>
        </a:p>
      </dsp:txBody>
      <dsp:txXfrm>
        <a:off x="17" y="5614133"/>
        <a:ext cx="4515867" cy="392830"/>
      </dsp:txXfrm>
    </dsp:sp>
    <dsp:sp modelId="{403074B3-DAE0-4508-835D-F2645006CD4F}">
      <dsp:nvSpPr>
        <dsp:cNvPr id="0" name=""/>
        <dsp:cNvSpPr/>
      </dsp:nvSpPr>
      <dsp:spPr>
        <a:xfrm rot="10800000">
          <a:off x="0" y="3747288"/>
          <a:ext cx="9144000" cy="1296909"/>
        </a:xfrm>
        <a:prstGeom prst="upArrowCallout">
          <a:avLst/>
        </a:prstGeom>
        <a:solidFill>
          <a:srgbClr val="FCD5B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ar-DZ" sz="2000" b="1" kern="1200" dirty="0" smtClean="0">
              <a:solidFill>
                <a:schemeClr val="tx1"/>
              </a:solidFill>
            </a:rPr>
            <a:t>تحوّل الأرصــدة</a:t>
          </a:r>
          <a:endParaRPr lang="fr-FR" sz="2000" b="1" kern="1200" dirty="0">
            <a:solidFill>
              <a:schemeClr val="tx1"/>
            </a:solidFill>
          </a:endParaRPr>
        </a:p>
      </dsp:txBody>
      <dsp:txXfrm rot="-10800000">
        <a:off x="0" y="3747288"/>
        <a:ext cx="9144000" cy="455215"/>
      </dsp:txXfrm>
    </dsp:sp>
    <dsp:sp modelId="{48DAF573-635C-4C78-B86D-F009D941A741}">
      <dsp:nvSpPr>
        <dsp:cNvPr id="0" name=""/>
        <dsp:cNvSpPr/>
      </dsp:nvSpPr>
      <dsp:spPr>
        <a:xfrm>
          <a:off x="0" y="4272038"/>
          <a:ext cx="9144000" cy="626440"/>
        </a:xfrm>
        <a:prstGeom prst="rect">
          <a:avLst/>
        </a:prstGeom>
        <a:solidFill>
          <a:srgbClr val="F8A45E">
            <a:alpha val="89804"/>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ctr" defTabSz="711200" rtl="1">
            <a:lnSpc>
              <a:spcPct val="90000"/>
            </a:lnSpc>
            <a:spcBef>
              <a:spcPct val="0"/>
            </a:spcBef>
            <a:spcAft>
              <a:spcPct val="35000"/>
            </a:spcAft>
          </a:pPr>
          <a:r>
            <a:rPr lang="ar-DZ" sz="1600" kern="1200" dirty="0" smtClean="0"/>
            <a:t>بمعنى أن الطالب الذي بحوزته هذه الأرصدة يمكن الاستفادة منها في مسار تكوين آخر</a:t>
          </a:r>
        </a:p>
        <a:p>
          <a:pPr lvl="0" algn="ctr" defTabSz="711200" rtl="1">
            <a:lnSpc>
              <a:spcPct val="90000"/>
            </a:lnSpc>
            <a:spcBef>
              <a:spcPct val="0"/>
            </a:spcBef>
            <a:spcAft>
              <a:spcPct val="35000"/>
            </a:spcAft>
          </a:pPr>
          <a:r>
            <a:rPr lang="ar-DZ" sz="1600" kern="1200" dirty="0" smtClean="0"/>
            <a:t>(شريطة أن يقبل هذا التحويل من طرف فريق التكوين المستقبل)</a:t>
          </a:r>
        </a:p>
      </dsp:txBody>
      <dsp:txXfrm>
        <a:off x="0" y="4272038"/>
        <a:ext cx="9144000" cy="626440"/>
      </dsp:txXfrm>
    </dsp:sp>
    <dsp:sp modelId="{007D8752-6B09-431A-913E-FDE3198DC0DE}">
      <dsp:nvSpPr>
        <dsp:cNvPr id="0" name=""/>
        <dsp:cNvSpPr/>
      </dsp:nvSpPr>
      <dsp:spPr>
        <a:xfrm rot="10800000">
          <a:off x="0" y="2563330"/>
          <a:ext cx="9144000" cy="1296909"/>
        </a:xfrm>
        <a:prstGeom prst="upArrowCallout">
          <a:avLst/>
        </a:prstGeom>
        <a:solidFill>
          <a:srgbClr val="B7DEE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ar-DZ" sz="2000" b="1" kern="1200" dirty="0" smtClean="0">
              <a:solidFill>
                <a:schemeClr val="tx1"/>
              </a:solidFill>
            </a:rPr>
            <a:t>تكتســب الأرصــدة</a:t>
          </a:r>
          <a:endParaRPr lang="fr-FR" sz="2000" b="1" kern="1200" dirty="0">
            <a:solidFill>
              <a:schemeClr val="tx1"/>
            </a:solidFill>
          </a:endParaRPr>
        </a:p>
      </dsp:txBody>
      <dsp:txXfrm rot="-10800000">
        <a:off x="0" y="2563330"/>
        <a:ext cx="9144000" cy="455215"/>
      </dsp:txXfrm>
    </dsp:sp>
    <dsp:sp modelId="{A5042F20-F7AA-4EB1-AC04-0C9F833E075D}">
      <dsp:nvSpPr>
        <dsp:cNvPr id="0" name=""/>
        <dsp:cNvSpPr/>
      </dsp:nvSpPr>
      <dsp:spPr>
        <a:xfrm>
          <a:off x="0" y="3044274"/>
          <a:ext cx="9144000" cy="525351"/>
        </a:xfrm>
        <a:prstGeom prst="rect">
          <a:avLst/>
        </a:prstGeom>
        <a:solidFill>
          <a:srgbClr val="6ABAD0">
            <a:alpha val="89804"/>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ctr" defTabSz="711200" rtl="1">
            <a:lnSpc>
              <a:spcPct val="90000"/>
            </a:lnSpc>
            <a:spcBef>
              <a:spcPct val="0"/>
            </a:spcBef>
            <a:spcAft>
              <a:spcPct val="35000"/>
            </a:spcAft>
          </a:pPr>
          <a:r>
            <a:rPr lang="ar-DZ" sz="1600" kern="1200" dirty="0" smtClean="0"/>
            <a:t>بمعنى أن اكتساب أي وحدة تعليمية أو مادة يؤدي إلى الاكتساب النهائي لأرصدتها.</a:t>
          </a:r>
          <a:endParaRPr lang="fr-FR" sz="1600" kern="1200" dirty="0"/>
        </a:p>
      </dsp:txBody>
      <dsp:txXfrm>
        <a:off x="0" y="3044274"/>
        <a:ext cx="9144000" cy="525351"/>
      </dsp:txXfrm>
    </dsp:sp>
    <dsp:sp modelId="{E70CFAF5-33E8-42EA-937F-2E56C820CFEE}">
      <dsp:nvSpPr>
        <dsp:cNvPr id="0" name=""/>
        <dsp:cNvSpPr/>
      </dsp:nvSpPr>
      <dsp:spPr>
        <a:xfrm rot="10800000">
          <a:off x="0" y="1259265"/>
          <a:ext cx="9144000" cy="1296909"/>
        </a:xfrm>
        <a:prstGeom prst="upArrowCallout">
          <a:avLst/>
        </a:prstGeom>
        <a:solidFill>
          <a:srgbClr val="E6B9B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ar-DZ" sz="2000" b="1" kern="1200" dirty="0" smtClean="0">
              <a:solidFill>
                <a:schemeClr val="tx1"/>
              </a:solidFill>
            </a:rPr>
            <a:t>الأرصــدة</a:t>
          </a:r>
          <a:endParaRPr lang="fr-FR" sz="2000" b="1" kern="1200" dirty="0">
            <a:solidFill>
              <a:schemeClr val="tx1"/>
            </a:solidFill>
          </a:endParaRPr>
        </a:p>
      </dsp:txBody>
      <dsp:txXfrm rot="-10800000">
        <a:off x="0" y="1259265"/>
        <a:ext cx="9144000" cy="455215"/>
      </dsp:txXfrm>
    </dsp:sp>
    <dsp:sp modelId="{90617BFE-6160-40EB-B23D-B5F8F88B8F28}">
      <dsp:nvSpPr>
        <dsp:cNvPr id="0" name=""/>
        <dsp:cNvSpPr/>
      </dsp:nvSpPr>
      <dsp:spPr>
        <a:xfrm>
          <a:off x="0" y="1661088"/>
          <a:ext cx="9144000" cy="612585"/>
        </a:xfrm>
        <a:prstGeom prst="rect">
          <a:avLst/>
        </a:prstGeom>
        <a:solidFill>
          <a:srgbClr val="D89290">
            <a:alpha val="89804"/>
          </a:srgb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ctr" defTabSz="711200" rtl="1">
            <a:lnSpc>
              <a:spcPct val="90000"/>
            </a:lnSpc>
            <a:spcBef>
              <a:spcPct val="0"/>
            </a:spcBef>
            <a:spcAft>
              <a:spcPts val="0"/>
            </a:spcAft>
          </a:pPr>
          <a:r>
            <a:rPr lang="ar-DZ" sz="1600" kern="1200" dirty="0" smtClean="0"/>
            <a:t>تعبر عن حجم العمل الضروري للطالب للتحكم في المعارف المحتوية داخل وحدة تعليمية. يقدر الرصيـد من 20 إلى 25 ساعة عمل </a:t>
          </a:r>
        </a:p>
        <a:p>
          <a:pPr lvl="0" algn="ctr" defTabSz="711200" rtl="1">
            <a:lnSpc>
              <a:spcPct val="90000"/>
            </a:lnSpc>
            <a:spcBef>
              <a:spcPct val="0"/>
            </a:spcBef>
            <a:spcAft>
              <a:spcPts val="0"/>
            </a:spcAft>
          </a:pPr>
          <a:r>
            <a:rPr lang="ar-DZ" sz="1600" kern="1200" dirty="0" smtClean="0"/>
            <a:t>(حضــوري + عمل شخصي). يتكون السداسي من 30 رصيــدا.</a:t>
          </a:r>
          <a:endParaRPr lang="fr-FR" sz="1600" kern="1200" dirty="0">
            <a:solidFill>
              <a:schemeClr val="tx1"/>
            </a:solidFill>
          </a:endParaRPr>
        </a:p>
      </dsp:txBody>
      <dsp:txXfrm>
        <a:off x="0" y="1661088"/>
        <a:ext cx="9144000" cy="612585"/>
      </dsp:txXfrm>
    </dsp:sp>
    <dsp:sp modelId="{205399BD-EBA6-4828-90CF-EED1089FFCEE}">
      <dsp:nvSpPr>
        <dsp:cNvPr id="0" name=""/>
        <dsp:cNvSpPr/>
      </dsp:nvSpPr>
      <dsp:spPr>
        <a:xfrm rot="10800000">
          <a:off x="0" y="3355"/>
          <a:ext cx="9144000" cy="1296909"/>
        </a:xfrm>
        <a:prstGeom prst="upArrowCallout">
          <a:avLst/>
        </a:prstGeom>
        <a:solidFill>
          <a:srgbClr val="C6D9F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ar-DZ" sz="2000" b="1" kern="1200" dirty="0" smtClean="0">
              <a:solidFill>
                <a:schemeClr val="tx1"/>
              </a:solidFill>
            </a:rPr>
            <a:t>المعاملات</a:t>
          </a:r>
          <a:endParaRPr lang="fr-FR" sz="2000" b="1" kern="1200" dirty="0">
            <a:solidFill>
              <a:schemeClr val="tx1"/>
            </a:solidFill>
          </a:endParaRPr>
        </a:p>
      </dsp:txBody>
      <dsp:txXfrm rot="-10800000">
        <a:off x="0" y="3355"/>
        <a:ext cx="9144000" cy="455215"/>
      </dsp:txXfrm>
    </dsp:sp>
    <dsp:sp modelId="{44721910-88F4-48C3-8701-F6C66EDD494C}">
      <dsp:nvSpPr>
        <dsp:cNvPr id="0" name=""/>
        <dsp:cNvSpPr/>
      </dsp:nvSpPr>
      <dsp:spPr>
        <a:xfrm>
          <a:off x="2232" y="530900"/>
          <a:ext cx="9141767" cy="514613"/>
        </a:xfrm>
        <a:prstGeom prst="rect">
          <a:avLst/>
        </a:prstGeom>
        <a:solidFill>
          <a:srgbClr val="87B0E1">
            <a:alpha val="89804"/>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lang="ar-DZ" sz="1600" kern="1200" dirty="0" smtClean="0"/>
            <a:t>تقيس وتزن أهمية المادة ضمن وحدة تعليمية معينة بالنسبة لباقي المواد المشكلة للوحدة التعليمية</a:t>
          </a:r>
          <a:r>
            <a:rPr lang="ar-DZ" sz="1400" kern="1200" dirty="0" smtClean="0"/>
            <a:t>. </a:t>
          </a:r>
        </a:p>
        <a:p>
          <a:pPr lvl="0" algn="ctr" defTabSz="622300" rtl="1">
            <a:lnSpc>
              <a:spcPct val="90000"/>
            </a:lnSpc>
            <a:spcBef>
              <a:spcPct val="0"/>
            </a:spcBef>
            <a:spcAft>
              <a:spcPct val="35000"/>
            </a:spcAft>
          </a:pPr>
          <a:endParaRPr lang="fr-FR" sz="1400" kern="1200" dirty="0">
            <a:solidFill>
              <a:schemeClr val="tx1"/>
            </a:solidFill>
          </a:endParaRPr>
        </a:p>
      </dsp:txBody>
      <dsp:txXfrm>
        <a:off x="2232" y="530900"/>
        <a:ext cx="9141767" cy="514613"/>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88780F-7260-4410-872A-818AA571F8D8}">
      <dsp:nvSpPr>
        <dsp:cNvPr id="0" name=""/>
        <dsp:cNvSpPr/>
      </dsp:nvSpPr>
      <dsp:spPr>
        <a:xfrm>
          <a:off x="0" y="59756"/>
          <a:ext cx="3714776" cy="431730"/>
        </a:xfrm>
        <a:prstGeom prst="roundRect">
          <a:avLst/>
        </a:prstGeom>
        <a:solidFill>
          <a:schemeClr val="accent1">
            <a:alpha val="9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r" defTabSz="800100" rtl="1">
            <a:lnSpc>
              <a:spcPct val="90000"/>
            </a:lnSpc>
            <a:spcBef>
              <a:spcPct val="0"/>
            </a:spcBef>
            <a:spcAft>
              <a:spcPct val="35000"/>
            </a:spcAft>
          </a:pPr>
          <a:r>
            <a:rPr lang="ar-DZ" sz="1800" b="1" kern="1200" dirty="0" smtClean="0">
              <a:solidFill>
                <a:srgbClr val="C00000"/>
              </a:solidFill>
            </a:rPr>
            <a:t>المنحة</a:t>
          </a:r>
          <a:endParaRPr lang="fr-FR" sz="1800" kern="1200" dirty="0">
            <a:solidFill>
              <a:srgbClr val="C00000"/>
            </a:solidFill>
          </a:endParaRPr>
        </a:p>
      </dsp:txBody>
      <dsp:txXfrm>
        <a:off x="21075" y="80831"/>
        <a:ext cx="3672626" cy="389580"/>
      </dsp:txXfrm>
    </dsp:sp>
    <dsp:sp modelId="{846C61F2-1C80-401A-936D-1183CF01411F}">
      <dsp:nvSpPr>
        <dsp:cNvPr id="0" name=""/>
        <dsp:cNvSpPr/>
      </dsp:nvSpPr>
      <dsp:spPr>
        <a:xfrm>
          <a:off x="0" y="500066"/>
          <a:ext cx="3714776" cy="431730"/>
        </a:xfrm>
        <a:prstGeom prst="roundRect">
          <a:avLst/>
        </a:prstGeom>
        <a:solidFill>
          <a:schemeClr val="accent1">
            <a:alpha val="90000"/>
            <a:hueOff val="0"/>
            <a:satOff val="0"/>
            <a:lumOff val="0"/>
            <a:alphaOff val="-8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r" defTabSz="800100" rtl="1">
            <a:lnSpc>
              <a:spcPct val="90000"/>
            </a:lnSpc>
            <a:spcBef>
              <a:spcPct val="0"/>
            </a:spcBef>
            <a:spcAft>
              <a:spcPct val="35000"/>
            </a:spcAft>
          </a:pPr>
          <a:r>
            <a:rPr lang="ar-DZ" sz="1800" b="1" kern="1200" dirty="0" smtClean="0">
              <a:solidFill>
                <a:srgbClr val="C00000"/>
              </a:solidFill>
            </a:rPr>
            <a:t>الإيــواء</a:t>
          </a:r>
          <a:endParaRPr lang="fr-FR" sz="1800" kern="1200" dirty="0">
            <a:solidFill>
              <a:srgbClr val="C00000"/>
            </a:solidFill>
          </a:endParaRPr>
        </a:p>
      </dsp:txBody>
      <dsp:txXfrm>
        <a:off x="21075" y="521141"/>
        <a:ext cx="3672626" cy="389580"/>
      </dsp:txXfrm>
    </dsp:sp>
    <dsp:sp modelId="{AF009A4B-FB1F-446F-B431-E094F04BE9DA}">
      <dsp:nvSpPr>
        <dsp:cNvPr id="0" name=""/>
        <dsp:cNvSpPr/>
      </dsp:nvSpPr>
      <dsp:spPr>
        <a:xfrm>
          <a:off x="0" y="971110"/>
          <a:ext cx="3714776" cy="431730"/>
        </a:xfrm>
        <a:prstGeom prst="roundRect">
          <a:avLst/>
        </a:prstGeom>
        <a:solidFill>
          <a:schemeClr val="accent1">
            <a:alpha val="90000"/>
            <a:hueOff val="0"/>
            <a:satOff val="0"/>
            <a:lumOff val="0"/>
            <a:alphaOff val="-16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r" defTabSz="800100" rtl="1">
            <a:lnSpc>
              <a:spcPct val="90000"/>
            </a:lnSpc>
            <a:spcBef>
              <a:spcPct val="0"/>
            </a:spcBef>
            <a:spcAft>
              <a:spcPct val="35000"/>
            </a:spcAft>
          </a:pPr>
          <a:r>
            <a:rPr lang="ar-DZ" sz="1800" b="1" kern="1200" dirty="0" smtClean="0">
              <a:solidFill>
                <a:srgbClr val="C00000"/>
              </a:solidFill>
            </a:rPr>
            <a:t>الإطعام</a:t>
          </a:r>
          <a:endParaRPr lang="fr-FR" sz="1800" kern="1200" dirty="0">
            <a:solidFill>
              <a:srgbClr val="C00000"/>
            </a:solidFill>
          </a:endParaRPr>
        </a:p>
      </dsp:txBody>
      <dsp:txXfrm>
        <a:off x="21075" y="992185"/>
        <a:ext cx="3672626" cy="389580"/>
      </dsp:txXfrm>
    </dsp:sp>
    <dsp:sp modelId="{76E21A5E-0CCA-44D8-AE96-5C8B7BEA75B5}">
      <dsp:nvSpPr>
        <dsp:cNvPr id="0" name=""/>
        <dsp:cNvSpPr/>
      </dsp:nvSpPr>
      <dsp:spPr>
        <a:xfrm>
          <a:off x="0" y="1454679"/>
          <a:ext cx="3714776" cy="431730"/>
        </a:xfrm>
        <a:prstGeom prst="roundRect">
          <a:avLst/>
        </a:prstGeom>
        <a:solidFill>
          <a:schemeClr val="accent1">
            <a:alpha val="90000"/>
            <a:hueOff val="0"/>
            <a:satOff val="0"/>
            <a:lumOff val="0"/>
            <a:alphaOff val="-24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r" defTabSz="800100" rtl="1">
            <a:lnSpc>
              <a:spcPct val="90000"/>
            </a:lnSpc>
            <a:spcBef>
              <a:spcPct val="0"/>
            </a:spcBef>
            <a:spcAft>
              <a:spcPct val="35000"/>
            </a:spcAft>
          </a:pPr>
          <a:r>
            <a:rPr lang="ar-DZ" sz="1800" b="1" kern="1200" dirty="0" smtClean="0">
              <a:solidFill>
                <a:srgbClr val="C00000"/>
              </a:solidFill>
            </a:rPr>
            <a:t>النقل</a:t>
          </a:r>
          <a:endParaRPr lang="fr-FR" sz="1800" kern="1200" dirty="0">
            <a:solidFill>
              <a:srgbClr val="C00000"/>
            </a:solidFill>
          </a:endParaRPr>
        </a:p>
      </dsp:txBody>
      <dsp:txXfrm>
        <a:off x="21075" y="1475754"/>
        <a:ext cx="3672626" cy="389580"/>
      </dsp:txXfrm>
    </dsp:sp>
    <dsp:sp modelId="{D8601386-4509-4913-930A-56433F00939C}">
      <dsp:nvSpPr>
        <dsp:cNvPr id="0" name=""/>
        <dsp:cNvSpPr/>
      </dsp:nvSpPr>
      <dsp:spPr>
        <a:xfrm>
          <a:off x="0" y="1938249"/>
          <a:ext cx="3714776" cy="431730"/>
        </a:xfrm>
        <a:prstGeom prst="roundRect">
          <a:avLst/>
        </a:prstGeom>
        <a:solidFill>
          <a:schemeClr val="accent1">
            <a:alpha val="90000"/>
            <a:hueOff val="0"/>
            <a:satOff val="0"/>
            <a:lumOff val="0"/>
            <a:alphaOff val="-32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r" defTabSz="800100" rtl="1">
            <a:lnSpc>
              <a:spcPct val="90000"/>
            </a:lnSpc>
            <a:spcBef>
              <a:spcPct val="0"/>
            </a:spcBef>
            <a:spcAft>
              <a:spcPct val="35000"/>
            </a:spcAft>
          </a:pPr>
          <a:r>
            <a:rPr lang="ar-DZ" sz="1800" b="1" kern="1200" dirty="0" smtClean="0">
              <a:solidFill>
                <a:srgbClr val="C00000"/>
              </a:solidFill>
            </a:rPr>
            <a:t>النشاطات العلميـة، والثقافية، والرياضية</a:t>
          </a:r>
          <a:endParaRPr lang="fr-FR" sz="1800" kern="1200" dirty="0">
            <a:solidFill>
              <a:srgbClr val="C00000"/>
            </a:solidFill>
          </a:endParaRPr>
        </a:p>
      </dsp:txBody>
      <dsp:txXfrm>
        <a:off x="21075" y="1959324"/>
        <a:ext cx="3672626" cy="389580"/>
      </dsp:txXfrm>
    </dsp:sp>
    <dsp:sp modelId="{730D36BF-77B1-4DCA-A006-A17ACFE2898E}">
      <dsp:nvSpPr>
        <dsp:cNvPr id="0" name=""/>
        <dsp:cNvSpPr/>
      </dsp:nvSpPr>
      <dsp:spPr>
        <a:xfrm>
          <a:off x="0" y="2421820"/>
          <a:ext cx="3714776" cy="431730"/>
        </a:xfrm>
        <a:prstGeom prst="roundRect">
          <a:avLst/>
        </a:prstGeom>
        <a:solidFill>
          <a:schemeClr val="accent1">
            <a:alpha val="90000"/>
            <a:hueOff val="0"/>
            <a:satOff val="0"/>
            <a:lumOff val="0"/>
            <a:alpha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r" defTabSz="800100" rtl="1">
            <a:lnSpc>
              <a:spcPct val="90000"/>
            </a:lnSpc>
            <a:spcBef>
              <a:spcPct val="0"/>
            </a:spcBef>
            <a:spcAft>
              <a:spcPct val="35000"/>
            </a:spcAft>
          </a:pPr>
          <a:r>
            <a:rPr lang="ar-DZ" sz="1800" b="1" kern="1200" dirty="0" smtClean="0">
              <a:solidFill>
                <a:srgbClr val="C00000"/>
              </a:solidFill>
            </a:rPr>
            <a:t>الوقاية الصحية</a:t>
          </a:r>
          <a:endParaRPr lang="ar-DZ" sz="1800" b="1" kern="1200" dirty="0">
            <a:solidFill>
              <a:srgbClr val="C00000"/>
            </a:solidFill>
          </a:endParaRPr>
        </a:p>
      </dsp:txBody>
      <dsp:txXfrm>
        <a:off x="21075" y="2442895"/>
        <a:ext cx="3672626" cy="389580"/>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F3ACD8-A119-46DD-9A72-6C7B050E6F86}">
      <dsp:nvSpPr>
        <dsp:cNvPr id="0" name=""/>
        <dsp:cNvSpPr/>
      </dsp:nvSpPr>
      <dsp:spPr>
        <a:xfrm flipH="1">
          <a:off x="0" y="1321746"/>
          <a:ext cx="6630424" cy="994413"/>
        </a:xfrm>
        <a:prstGeom prst="rightArrow">
          <a:avLst>
            <a:gd name="adj1" fmla="val 75000"/>
            <a:gd name="adj2" fmla="val 50000"/>
          </a:avLst>
        </a:prstGeom>
        <a:solidFill>
          <a:srgbClr val="92D050">
            <a:alpha val="90000"/>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marL="171450" lvl="1" indent="-171450" algn="just" defTabSz="711200" rtl="1">
            <a:lnSpc>
              <a:spcPct val="90000"/>
            </a:lnSpc>
            <a:spcBef>
              <a:spcPct val="0"/>
            </a:spcBef>
            <a:spcAft>
              <a:spcPct val="15000"/>
            </a:spcAft>
            <a:buChar char="••"/>
          </a:pPr>
          <a:r>
            <a:rPr lang="ar-DZ" sz="1600" b="0" kern="1200" dirty="0" smtClean="0"/>
            <a:t>يمكن لكل طالب مقيم أو خارجي أن يستفيد من وجبة بالمطعم الجامعي شرط استظهار بطاقة الطالب أو بطاقة الإقامة وتسديد الحقوق المطلوبة. المطاعم الجامعية موزعة على مؤسسات التعليم العالي والإقامات الجامعية.</a:t>
          </a:r>
          <a:r>
            <a:rPr lang="fr-FR" sz="1600" b="0" i="0" kern="1200" dirty="0" smtClean="0">
              <a:solidFill>
                <a:schemeClr val="tx1"/>
              </a:solidFill>
            </a:rPr>
            <a:t> </a:t>
          </a:r>
          <a:endParaRPr lang="fr-FR" sz="1600" b="0" kern="1200" dirty="0">
            <a:solidFill>
              <a:schemeClr val="tx1"/>
            </a:solidFill>
          </a:endParaRPr>
        </a:p>
      </dsp:txBody>
      <dsp:txXfrm>
        <a:off x="372905" y="1446048"/>
        <a:ext cx="6257519" cy="745809"/>
      </dsp:txXfrm>
    </dsp:sp>
    <dsp:sp modelId="{F152100E-9E42-4B92-988B-923A3096737B}">
      <dsp:nvSpPr>
        <dsp:cNvPr id="0" name=""/>
        <dsp:cNvSpPr/>
      </dsp:nvSpPr>
      <dsp:spPr>
        <a:xfrm>
          <a:off x="6876251" y="1490503"/>
          <a:ext cx="1815413" cy="727918"/>
        </a:xfrm>
        <a:prstGeom prst="roundRect">
          <a:avLst/>
        </a:prstGeom>
        <a:solidFill>
          <a:schemeClr val="accent4">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rtl="1">
            <a:lnSpc>
              <a:spcPct val="90000"/>
            </a:lnSpc>
            <a:spcBef>
              <a:spcPct val="0"/>
            </a:spcBef>
            <a:spcAft>
              <a:spcPct val="35000"/>
            </a:spcAft>
          </a:pPr>
          <a:r>
            <a:rPr lang="ar-DZ" sz="1600" b="1" i="0" kern="1200" dirty="0" smtClean="0">
              <a:solidFill>
                <a:schemeClr val="tx1"/>
              </a:solidFill>
            </a:rPr>
            <a:t>الإطــعـــام</a:t>
          </a:r>
          <a:endParaRPr lang="fr-FR" sz="1600" kern="1200" dirty="0">
            <a:solidFill>
              <a:schemeClr val="tx1"/>
            </a:solidFill>
          </a:endParaRPr>
        </a:p>
      </dsp:txBody>
      <dsp:txXfrm>
        <a:off x="6911785" y="1526037"/>
        <a:ext cx="1744345" cy="656850"/>
      </dsp:txXfrm>
    </dsp:sp>
    <dsp:sp modelId="{695712D2-94B2-4B2B-89EA-36945FB30D26}">
      <dsp:nvSpPr>
        <dsp:cNvPr id="0" name=""/>
        <dsp:cNvSpPr/>
      </dsp:nvSpPr>
      <dsp:spPr>
        <a:xfrm flipH="1">
          <a:off x="0" y="3264494"/>
          <a:ext cx="6687811" cy="898291"/>
        </a:xfrm>
        <a:prstGeom prst="rightArrow">
          <a:avLst>
            <a:gd name="adj1" fmla="val 75000"/>
            <a:gd name="adj2" fmla="val 50000"/>
          </a:avLst>
        </a:prstGeom>
        <a:solidFill>
          <a:schemeClr val="accent2">
            <a:lumMod val="40000"/>
            <a:lumOff val="60000"/>
            <a:alpha val="90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marL="171450" lvl="1" indent="-171450" algn="just" defTabSz="711200" rtl="1">
            <a:lnSpc>
              <a:spcPct val="90000"/>
            </a:lnSpc>
            <a:spcBef>
              <a:spcPct val="0"/>
            </a:spcBef>
            <a:spcAft>
              <a:spcPct val="15000"/>
            </a:spcAft>
            <a:buChar char="••"/>
          </a:pPr>
          <a:r>
            <a:rPr lang="ar-DZ" sz="1600" b="0" kern="1200" dirty="0" smtClean="0"/>
            <a:t>وهو مضمون لكل الطلبة بين الإقامات الجامعية ومؤسسـات التعلـم العالي ويمكن نقل طلبة أحياء ولاية مقر المؤسسة التي يقيم فيها عدد معتبر من الطلبة، كل دلك مقابل دفع اشتراك سنوي رمزي.</a:t>
          </a:r>
          <a:endParaRPr lang="fr-FR" sz="1600" b="0" kern="1200" dirty="0">
            <a:solidFill>
              <a:schemeClr val="tx1"/>
            </a:solidFill>
          </a:endParaRPr>
        </a:p>
      </dsp:txBody>
      <dsp:txXfrm>
        <a:off x="336859" y="3376780"/>
        <a:ext cx="6350952" cy="673719"/>
      </dsp:txXfrm>
    </dsp:sp>
    <dsp:sp modelId="{830AD4AF-0802-436B-BF6C-64FBB371BB82}">
      <dsp:nvSpPr>
        <dsp:cNvPr id="0" name=""/>
        <dsp:cNvSpPr/>
      </dsp:nvSpPr>
      <dsp:spPr>
        <a:xfrm>
          <a:off x="6876251" y="3362720"/>
          <a:ext cx="1755684" cy="712140"/>
        </a:xfrm>
        <a:prstGeom prst="roundRect">
          <a:avLst/>
        </a:prstGeom>
        <a:solidFill>
          <a:schemeClr val="accent4">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rtl="1">
            <a:lnSpc>
              <a:spcPct val="90000"/>
            </a:lnSpc>
            <a:spcBef>
              <a:spcPct val="0"/>
            </a:spcBef>
            <a:spcAft>
              <a:spcPct val="35000"/>
            </a:spcAft>
          </a:pPr>
          <a:r>
            <a:rPr lang="fr-FR" sz="1600" b="0" i="0" kern="1200" dirty="0" smtClean="0">
              <a:solidFill>
                <a:schemeClr val="tx1"/>
              </a:solidFill>
            </a:rPr>
            <a:t> </a:t>
          </a:r>
          <a:r>
            <a:rPr lang="ar-DZ" sz="1600" b="1" i="0" kern="1200" dirty="0" smtClean="0">
              <a:solidFill>
                <a:schemeClr val="tx1"/>
              </a:solidFill>
            </a:rPr>
            <a:t>النــــقـل</a:t>
          </a:r>
          <a:endParaRPr lang="fr-FR" sz="1600" kern="1200" dirty="0">
            <a:solidFill>
              <a:schemeClr val="tx1"/>
            </a:solidFill>
          </a:endParaRPr>
        </a:p>
      </dsp:txBody>
      <dsp:txXfrm>
        <a:off x="6911015" y="3397484"/>
        <a:ext cx="1686156" cy="642612"/>
      </dsp:txXfrm>
    </dsp:sp>
    <dsp:sp modelId="{203DBA44-C9AA-40BD-9EBA-0CAAC199A1A0}">
      <dsp:nvSpPr>
        <dsp:cNvPr id="0" name=""/>
        <dsp:cNvSpPr/>
      </dsp:nvSpPr>
      <dsp:spPr>
        <a:xfrm flipH="1">
          <a:off x="0" y="4143112"/>
          <a:ext cx="6657965" cy="905442"/>
        </a:xfrm>
        <a:prstGeom prst="rightArrow">
          <a:avLst>
            <a:gd name="adj1" fmla="val 75000"/>
            <a:gd name="adj2" fmla="val 50000"/>
          </a:avLst>
        </a:prstGeom>
        <a:solidFill>
          <a:srgbClr val="69BFFF">
            <a:alpha val="90000"/>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marL="171450" lvl="1" indent="-171450" algn="just" defTabSz="711200" rtl="1">
            <a:lnSpc>
              <a:spcPct val="90000"/>
            </a:lnSpc>
            <a:spcBef>
              <a:spcPct val="0"/>
            </a:spcBef>
            <a:spcAft>
              <a:spcPct val="15000"/>
            </a:spcAft>
            <a:buChar char="••"/>
          </a:pPr>
          <a:r>
            <a:rPr lang="ar-DZ" sz="1600" b="0" kern="1200" dirty="0" smtClean="0"/>
            <a:t>تتوفر الإقامات الجامعية على الهياكل والوسائل والإمكانيات الضــرورية لإنــشاء النوادي والجمعيات لممارسة النشاطات العلمية، الثقافية والرياضية، كما تم وضـع مكتبات، قاعات للمطالعة وقاعــات للانتـرنت مجانا تحت تصرف الطلبة المقيميـن.</a:t>
          </a:r>
          <a:endParaRPr lang="fr-FR" sz="1600" b="0" kern="1200" dirty="0">
            <a:solidFill>
              <a:schemeClr val="tx1"/>
            </a:solidFill>
          </a:endParaRPr>
        </a:p>
      </dsp:txBody>
      <dsp:txXfrm>
        <a:off x="339541" y="4256292"/>
        <a:ext cx="6318424" cy="679082"/>
      </dsp:txXfrm>
    </dsp:sp>
    <dsp:sp modelId="{C6819594-69C6-4C77-A65B-9BBA74B20888}">
      <dsp:nvSpPr>
        <dsp:cNvPr id="0" name=""/>
        <dsp:cNvSpPr/>
      </dsp:nvSpPr>
      <dsp:spPr>
        <a:xfrm>
          <a:off x="6908292" y="4187034"/>
          <a:ext cx="1840175" cy="759858"/>
        </a:xfrm>
        <a:prstGeom prst="roundRect">
          <a:avLst/>
        </a:prstGeom>
        <a:solidFill>
          <a:schemeClr val="accent4">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rtl="1">
            <a:lnSpc>
              <a:spcPct val="90000"/>
            </a:lnSpc>
            <a:spcBef>
              <a:spcPct val="0"/>
            </a:spcBef>
            <a:spcAft>
              <a:spcPct val="35000"/>
            </a:spcAft>
          </a:pPr>
          <a:r>
            <a:rPr lang="fr-FR" sz="1600" b="0" i="0" kern="1200" dirty="0" smtClean="0">
              <a:solidFill>
                <a:schemeClr val="tx1"/>
              </a:solidFill>
            </a:rPr>
            <a:t> </a:t>
          </a:r>
          <a:r>
            <a:rPr lang="ar-DZ" sz="1600" b="1" i="0" kern="1200" dirty="0" smtClean="0">
              <a:solidFill>
                <a:schemeClr val="tx1"/>
              </a:solidFill>
            </a:rPr>
            <a:t>النشــاطات العلميــة، والثقــافية والريــاضيــة </a:t>
          </a:r>
          <a:endParaRPr lang="fr-FR" sz="1600" kern="1200" dirty="0">
            <a:solidFill>
              <a:schemeClr val="tx1"/>
            </a:solidFill>
          </a:endParaRPr>
        </a:p>
      </dsp:txBody>
      <dsp:txXfrm>
        <a:off x="6945385" y="4224127"/>
        <a:ext cx="1765989" cy="685672"/>
      </dsp:txXfrm>
    </dsp:sp>
    <dsp:sp modelId="{1348383D-C09B-49CA-9FD1-56BE8DA72633}">
      <dsp:nvSpPr>
        <dsp:cNvPr id="0" name=""/>
        <dsp:cNvSpPr/>
      </dsp:nvSpPr>
      <dsp:spPr>
        <a:xfrm flipH="1">
          <a:off x="0" y="5040857"/>
          <a:ext cx="6657965" cy="716233"/>
        </a:xfrm>
        <a:prstGeom prst="rightArrow">
          <a:avLst>
            <a:gd name="adj1" fmla="val 75000"/>
            <a:gd name="adj2" fmla="val 50000"/>
          </a:avLst>
        </a:prstGeom>
        <a:solidFill>
          <a:schemeClr val="accent4">
            <a:lumMod val="60000"/>
            <a:lumOff val="40000"/>
            <a:alpha val="90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marL="171450" lvl="1" indent="-171450" algn="r" defTabSz="711200" rtl="1">
            <a:lnSpc>
              <a:spcPct val="90000"/>
            </a:lnSpc>
            <a:spcBef>
              <a:spcPct val="0"/>
            </a:spcBef>
            <a:spcAft>
              <a:spcPct val="15000"/>
            </a:spcAft>
            <a:buChar char="••"/>
          </a:pPr>
          <a:r>
            <a:rPr lang="ar-DZ" sz="1600" b="0" kern="1200" dirty="0" smtClean="0"/>
            <a:t>تتوفــر الإقامات الجامعية على الهياكل والوسائل الصحية الضرورية من أجل حماية ووقاية الطلبة المقيمين من جميع الأخطار الصحية.</a:t>
          </a:r>
          <a:endParaRPr lang="fr-FR" sz="1600" b="0" kern="1200" dirty="0">
            <a:solidFill>
              <a:schemeClr val="tx1"/>
            </a:solidFill>
          </a:endParaRPr>
        </a:p>
      </dsp:txBody>
      <dsp:txXfrm>
        <a:off x="268587" y="5130386"/>
        <a:ext cx="6389378" cy="537175"/>
      </dsp:txXfrm>
    </dsp:sp>
    <dsp:sp modelId="{E8D027C9-E7F6-4721-BEFA-B8353450D7D5}">
      <dsp:nvSpPr>
        <dsp:cNvPr id="0" name=""/>
        <dsp:cNvSpPr/>
      </dsp:nvSpPr>
      <dsp:spPr>
        <a:xfrm>
          <a:off x="6876288" y="5060408"/>
          <a:ext cx="1904183" cy="666131"/>
        </a:xfrm>
        <a:prstGeom prst="roundRect">
          <a:avLst/>
        </a:prstGeom>
        <a:solidFill>
          <a:schemeClr val="accent4">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rtl="1">
            <a:lnSpc>
              <a:spcPct val="90000"/>
            </a:lnSpc>
            <a:spcBef>
              <a:spcPct val="0"/>
            </a:spcBef>
            <a:spcAft>
              <a:spcPct val="35000"/>
            </a:spcAft>
          </a:pPr>
          <a:r>
            <a:rPr lang="fr-FR" sz="1600" b="0" i="0" kern="1200" dirty="0" smtClean="0">
              <a:solidFill>
                <a:schemeClr val="tx1"/>
              </a:solidFill>
            </a:rPr>
            <a:t> </a:t>
          </a:r>
          <a:r>
            <a:rPr lang="ar-DZ" sz="1600" b="1" i="0" kern="1200" dirty="0" smtClean="0">
              <a:solidFill>
                <a:schemeClr val="tx1"/>
              </a:solidFill>
            </a:rPr>
            <a:t>الوقايــة الصحيــة</a:t>
          </a:r>
          <a:r>
            <a:rPr lang="fr-FR" sz="1600" b="0" i="0" kern="1200" dirty="0" smtClean="0">
              <a:solidFill>
                <a:schemeClr val="tx1"/>
              </a:solidFill>
            </a:rPr>
            <a:t> </a:t>
          </a:r>
          <a:endParaRPr lang="fr-FR" sz="1600" kern="1200" dirty="0">
            <a:solidFill>
              <a:schemeClr val="tx1"/>
            </a:solidFill>
          </a:endParaRPr>
        </a:p>
      </dsp:txBody>
      <dsp:txXfrm>
        <a:off x="6908806" y="5092926"/>
        <a:ext cx="1839147" cy="601095"/>
      </dsp:txXfrm>
    </dsp:sp>
    <dsp:sp modelId="{2E97DA41-02E5-4041-B90A-44956EB40186}">
      <dsp:nvSpPr>
        <dsp:cNvPr id="0" name=""/>
        <dsp:cNvSpPr/>
      </dsp:nvSpPr>
      <dsp:spPr>
        <a:xfrm>
          <a:off x="1719090" y="0"/>
          <a:ext cx="5486400" cy="106435"/>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04FD617-576E-4679-A353-3B07E9DCCFA5}">
      <dsp:nvSpPr>
        <dsp:cNvPr id="0" name=""/>
        <dsp:cNvSpPr/>
      </dsp:nvSpPr>
      <dsp:spPr>
        <a:xfrm>
          <a:off x="6876269" y="421386"/>
          <a:ext cx="1757952" cy="763892"/>
        </a:xfrm>
        <a:prstGeom prst="roundRect">
          <a:avLst/>
        </a:prstGeom>
        <a:solidFill>
          <a:schemeClr val="accent4">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rtl="1">
            <a:lnSpc>
              <a:spcPct val="90000"/>
            </a:lnSpc>
            <a:spcBef>
              <a:spcPct val="0"/>
            </a:spcBef>
            <a:spcAft>
              <a:spcPct val="35000"/>
            </a:spcAft>
          </a:pPr>
          <a:r>
            <a:rPr lang="ar-DZ" sz="1600" b="1" i="0" kern="1200" dirty="0" smtClean="0">
              <a:solidFill>
                <a:schemeClr val="tx1"/>
              </a:solidFill>
            </a:rPr>
            <a:t>المنحة الدراسية</a:t>
          </a:r>
          <a:endParaRPr lang="fr-FR" sz="1600" kern="1200" dirty="0">
            <a:solidFill>
              <a:schemeClr val="tx1"/>
            </a:solidFill>
          </a:endParaRPr>
        </a:p>
      </dsp:txBody>
      <dsp:txXfrm>
        <a:off x="6913559" y="458676"/>
        <a:ext cx="1683372" cy="689312"/>
      </dsp:txXfrm>
    </dsp:sp>
    <dsp:sp modelId="{2A042978-F838-4ED0-ABAC-53A817028C4F}">
      <dsp:nvSpPr>
        <dsp:cNvPr id="0" name=""/>
        <dsp:cNvSpPr/>
      </dsp:nvSpPr>
      <dsp:spPr>
        <a:xfrm flipH="1">
          <a:off x="0" y="2282592"/>
          <a:ext cx="6630424" cy="994413"/>
        </a:xfrm>
        <a:prstGeom prst="rightArrow">
          <a:avLst>
            <a:gd name="adj1" fmla="val 75000"/>
            <a:gd name="adj2" fmla="val 50000"/>
          </a:avLst>
        </a:prstGeom>
        <a:solidFill>
          <a:schemeClr val="bg2">
            <a:lumMod val="75000"/>
            <a:alpha val="90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marL="171450" lvl="1" indent="-171450" algn="r" defTabSz="711200" rtl="1">
            <a:lnSpc>
              <a:spcPct val="90000"/>
            </a:lnSpc>
            <a:spcBef>
              <a:spcPct val="0"/>
            </a:spcBef>
            <a:spcAft>
              <a:spcPct val="15000"/>
            </a:spcAft>
            <a:buChar char="••"/>
          </a:pPr>
          <a:r>
            <a:rPr lang="ar-DZ" sz="1600" b="0" kern="1200" dirty="0" smtClean="0"/>
            <a:t>الإيواء: يتم استقبال الطلبة في الإقامات الجامعية حسب قدرات الاستقبال لكل مدينة جامعية. من ناحية أخرى، لا يستفيد من الإيواء إلا الطلبة المقيمين عن بعد 50 كلم وأكثر عن مكان تسجيلهم البيداغوجي  بالنسبة الذكور، و30 كلم أو أكثر بالنسبة للإناث.</a:t>
          </a:r>
          <a:endParaRPr lang="fr-FR" sz="1600" b="0" kern="1200" dirty="0">
            <a:solidFill>
              <a:schemeClr val="tx1"/>
            </a:solidFill>
          </a:endParaRPr>
        </a:p>
      </dsp:txBody>
      <dsp:txXfrm>
        <a:off x="372905" y="2406894"/>
        <a:ext cx="6257519" cy="745809"/>
      </dsp:txXfrm>
    </dsp:sp>
    <dsp:sp modelId="{5D97B374-0737-475A-8858-A789C19E499D}">
      <dsp:nvSpPr>
        <dsp:cNvPr id="0" name=""/>
        <dsp:cNvSpPr/>
      </dsp:nvSpPr>
      <dsp:spPr>
        <a:xfrm>
          <a:off x="6876251" y="2426606"/>
          <a:ext cx="1815413" cy="727918"/>
        </a:xfrm>
        <a:prstGeom prst="roundRect">
          <a:avLst/>
        </a:prstGeom>
        <a:solidFill>
          <a:schemeClr val="accent4">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rtl="1">
            <a:lnSpc>
              <a:spcPct val="90000"/>
            </a:lnSpc>
            <a:spcBef>
              <a:spcPct val="0"/>
            </a:spcBef>
            <a:spcAft>
              <a:spcPct val="35000"/>
            </a:spcAft>
          </a:pPr>
          <a:r>
            <a:rPr lang="ar-DZ" sz="1600" b="1" i="0" kern="1200" dirty="0" smtClean="0">
              <a:solidFill>
                <a:schemeClr val="tx1"/>
              </a:solidFill>
            </a:rPr>
            <a:t>الإيواء</a:t>
          </a:r>
          <a:endParaRPr lang="fr-FR" sz="1600" kern="1200" dirty="0">
            <a:solidFill>
              <a:schemeClr val="tx1"/>
            </a:solidFill>
          </a:endParaRPr>
        </a:p>
      </dsp:txBody>
      <dsp:txXfrm>
        <a:off x="6911785" y="2462140"/>
        <a:ext cx="1744345" cy="65685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3864C1-EAD8-4B6A-94B4-8C641FE8589D}">
      <dsp:nvSpPr>
        <dsp:cNvPr id="0" name=""/>
        <dsp:cNvSpPr/>
      </dsp:nvSpPr>
      <dsp:spPr>
        <a:xfrm rot="5400000">
          <a:off x="-101890" y="101890"/>
          <a:ext cx="679266" cy="475486"/>
        </a:xfrm>
        <a:prstGeom prst="chevron">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endParaRPr lang="fr-FR" sz="1300" kern="1200" dirty="0">
            <a:solidFill>
              <a:schemeClr val="bg1"/>
            </a:solidFill>
          </a:endParaRPr>
        </a:p>
      </dsp:txBody>
      <dsp:txXfrm rot="-5400000">
        <a:off x="0" y="237743"/>
        <a:ext cx="475486" cy="203780"/>
      </dsp:txXfrm>
    </dsp:sp>
    <dsp:sp modelId="{81730128-39D3-444E-9C11-C10E10E455C4}">
      <dsp:nvSpPr>
        <dsp:cNvPr id="0" name=""/>
        <dsp:cNvSpPr/>
      </dsp:nvSpPr>
      <dsp:spPr>
        <a:xfrm rot="5400000">
          <a:off x="3696022" y="-3214637"/>
          <a:ext cx="441523" cy="6882595"/>
        </a:xfrm>
        <a:prstGeom prst="round2Same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r" defTabSz="711200" rtl="1">
            <a:lnSpc>
              <a:spcPct val="90000"/>
            </a:lnSpc>
            <a:spcBef>
              <a:spcPct val="0"/>
            </a:spcBef>
            <a:spcAft>
              <a:spcPct val="15000"/>
            </a:spcAft>
            <a:buChar char="••"/>
          </a:pPr>
          <a:r>
            <a:rPr lang="ar-DZ" sz="1600" b="0" kern="1200" dirty="0" smtClean="0"/>
            <a:t>شــروط الالتحــاق  بمؤســسات التعليــم العــالي</a:t>
          </a:r>
          <a:endParaRPr lang="fr-FR" sz="1600" b="0" kern="1200" dirty="0"/>
        </a:p>
      </dsp:txBody>
      <dsp:txXfrm rot="-5400000">
        <a:off x="475487" y="27451"/>
        <a:ext cx="6861042" cy="398417"/>
      </dsp:txXfrm>
    </dsp:sp>
    <dsp:sp modelId="{C15781E0-8601-492F-928C-E2965CDED191}">
      <dsp:nvSpPr>
        <dsp:cNvPr id="0" name=""/>
        <dsp:cNvSpPr/>
      </dsp:nvSpPr>
      <dsp:spPr>
        <a:xfrm rot="5400000">
          <a:off x="-101890" y="735713"/>
          <a:ext cx="679266" cy="475486"/>
        </a:xfrm>
        <a:prstGeom prst="chevron">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endParaRPr lang="fr-FR" sz="1300" kern="1200" dirty="0"/>
        </a:p>
      </dsp:txBody>
      <dsp:txXfrm rot="-5400000">
        <a:off x="0" y="871566"/>
        <a:ext cx="475486" cy="203780"/>
      </dsp:txXfrm>
    </dsp:sp>
    <dsp:sp modelId="{8D11EA05-F3DB-4012-B641-BCD517C9D595}">
      <dsp:nvSpPr>
        <dsp:cNvPr id="0" name=""/>
        <dsp:cNvSpPr/>
      </dsp:nvSpPr>
      <dsp:spPr>
        <a:xfrm rot="5400000">
          <a:off x="3696022" y="-2609189"/>
          <a:ext cx="441523" cy="6882595"/>
        </a:xfrm>
        <a:prstGeom prst="round2Same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r" defTabSz="711200" rtl="1">
            <a:lnSpc>
              <a:spcPct val="90000"/>
            </a:lnSpc>
            <a:spcBef>
              <a:spcPct val="0"/>
            </a:spcBef>
            <a:spcAft>
              <a:spcPct val="15000"/>
            </a:spcAft>
            <a:buChar char="••"/>
          </a:pPr>
          <a:r>
            <a:rPr lang="ar-DZ" sz="1600" b="0" kern="1200" dirty="0" smtClean="0"/>
            <a:t>شعب وميادين التكوين المضمونة في مؤسسات التعليم العالي العمومية</a:t>
          </a:r>
          <a:endParaRPr lang="fr-FR" sz="1600" b="0" kern="1200" dirty="0"/>
        </a:p>
      </dsp:txBody>
      <dsp:txXfrm rot="-5400000">
        <a:off x="475487" y="632899"/>
        <a:ext cx="6861042" cy="398417"/>
      </dsp:txXfrm>
    </dsp:sp>
    <dsp:sp modelId="{ECEE96A3-A32B-4A2B-9218-470D176B8C08}">
      <dsp:nvSpPr>
        <dsp:cNvPr id="0" name=""/>
        <dsp:cNvSpPr/>
      </dsp:nvSpPr>
      <dsp:spPr>
        <a:xfrm rot="5400000">
          <a:off x="-101890" y="1340441"/>
          <a:ext cx="679266" cy="475486"/>
        </a:xfrm>
        <a:prstGeom prst="chevron">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endParaRPr lang="fr-FR" sz="1200" kern="1200" dirty="0"/>
        </a:p>
      </dsp:txBody>
      <dsp:txXfrm rot="-5400000">
        <a:off x="0" y="1476294"/>
        <a:ext cx="475486" cy="203780"/>
      </dsp:txXfrm>
    </dsp:sp>
    <dsp:sp modelId="{0777185A-03F6-4B9F-AD4A-D6618B8384B0}">
      <dsp:nvSpPr>
        <dsp:cNvPr id="0" name=""/>
        <dsp:cNvSpPr/>
      </dsp:nvSpPr>
      <dsp:spPr>
        <a:xfrm rot="5400000">
          <a:off x="3696022" y="-2003741"/>
          <a:ext cx="441523" cy="6882595"/>
        </a:xfrm>
        <a:prstGeom prst="round2Same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r" defTabSz="711200" rtl="1">
            <a:lnSpc>
              <a:spcPct val="90000"/>
            </a:lnSpc>
            <a:spcBef>
              <a:spcPct val="0"/>
            </a:spcBef>
            <a:spcAft>
              <a:spcPct val="15000"/>
            </a:spcAft>
            <a:buChar char="••"/>
          </a:pPr>
          <a:endParaRPr lang="fr-FR" sz="1600" b="1" kern="1200" dirty="0"/>
        </a:p>
        <a:p>
          <a:pPr marL="171450" lvl="1" indent="-171450" algn="r" defTabSz="711200" rtl="1">
            <a:lnSpc>
              <a:spcPct val="90000"/>
            </a:lnSpc>
            <a:spcBef>
              <a:spcPct val="0"/>
            </a:spcBef>
            <a:spcAft>
              <a:spcPct val="15000"/>
            </a:spcAft>
            <a:buChar char="••"/>
          </a:pPr>
          <a:r>
            <a:rPr lang="ar-DZ" sz="1600" b="0" kern="1200" dirty="0" smtClean="0"/>
            <a:t>إجراءات التسجيل الأولي والتوجيه عبر الخط والتسجيل النهائي ورزنامتها</a:t>
          </a:r>
          <a:endParaRPr lang="ar-DZ" sz="1600" b="0" kern="1200" dirty="0"/>
        </a:p>
        <a:p>
          <a:pPr marL="171450" lvl="1" indent="-171450" algn="r" defTabSz="711200" rtl="1">
            <a:lnSpc>
              <a:spcPct val="90000"/>
            </a:lnSpc>
            <a:spcBef>
              <a:spcPct val="0"/>
            </a:spcBef>
            <a:spcAft>
              <a:spcPct val="15000"/>
            </a:spcAft>
            <a:buChar char="••"/>
          </a:pPr>
          <a:endParaRPr lang="fr-FR" sz="1600" b="1" kern="1200" dirty="0"/>
        </a:p>
      </dsp:txBody>
      <dsp:txXfrm rot="-5400000">
        <a:off x="475487" y="1238347"/>
        <a:ext cx="6861042" cy="398417"/>
      </dsp:txXfrm>
    </dsp:sp>
    <dsp:sp modelId="{854413C4-EF68-4C62-8606-FC1E472B2A51}">
      <dsp:nvSpPr>
        <dsp:cNvPr id="0" name=""/>
        <dsp:cNvSpPr/>
      </dsp:nvSpPr>
      <dsp:spPr>
        <a:xfrm rot="5400000">
          <a:off x="-101890" y="1937710"/>
          <a:ext cx="679266" cy="475486"/>
        </a:xfrm>
        <a:prstGeom prst="chevron">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endParaRPr lang="fr-FR" sz="1300" kern="1200" dirty="0"/>
        </a:p>
      </dsp:txBody>
      <dsp:txXfrm rot="-5400000">
        <a:off x="0" y="2073563"/>
        <a:ext cx="475486" cy="203780"/>
      </dsp:txXfrm>
    </dsp:sp>
    <dsp:sp modelId="{2AFEAE9E-D326-41AA-B670-23A010EC5B00}">
      <dsp:nvSpPr>
        <dsp:cNvPr id="0" name=""/>
        <dsp:cNvSpPr/>
      </dsp:nvSpPr>
      <dsp:spPr>
        <a:xfrm rot="5400000">
          <a:off x="3666565" y="-1391843"/>
          <a:ext cx="441523" cy="6882595"/>
        </a:xfrm>
        <a:prstGeom prst="round2Same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r" defTabSz="711200" rtl="1">
            <a:lnSpc>
              <a:spcPct val="90000"/>
            </a:lnSpc>
            <a:spcBef>
              <a:spcPct val="0"/>
            </a:spcBef>
            <a:spcAft>
              <a:spcPct val="15000"/>
            </a:spcAft>
            <a:buChar char="••"/>
          </a:pPr>
          <a:r>
            <a:rPr lang="ar-DZ" sz="1600" b="0" kern="1200" dirty="0" smtClean="0"/>
            <a:t>إجراءات التسجيل في مؤسسات التعليم العالي لحاملي شهادة البكالوريا الخاصة (ثانوية بوعمامة)</a:t>
          </a:r>
          <a:endParaRPr lang="fr-FR" sz="1600" b="0" kern="1200" dirty="0"/>
        </a:p>
      </dsp:txBody>
      <dsp:txXfrm rot="-5400000">
        <a:off x="446030" y="1850245"/>
        <a:ext cx="6861042" cy="398417"/>
      </dsp:txXfrm>
    </dsp:sp>
    <dsp:sp modelId="{EAECEB05-A1F1-43CD-8876-352D6EC0138A}">
      <dsp:nvSpPr>
        <dsp:cNvPr id="0" name=""/>
        <dsp:cNvSpPr/>
      </dsp:nvSpPr>
      <dsp:spPr>
        <a:xfrm rot="5400000">
          <a:off x="-101890" y="2535910"/>
          <a:ext cx="679266" cy="475486"/>
        </a:xfrm>
        <a:prstGeom prst="chevron">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endParaRPr lang="fr-FR" sz="1300" kern="1200" dirty="0"/>
        </a:p>
      </dsp:txBody>
      <dsp:txXfrm rot="-5400000">
        <a:off x="0" y="2671763"/>
        <a:ext cx="475486" cy="203780"/>
      </dsp:txXfrm>
    </dsp:sp>
    <dsp:sp modelId="{BC99C984-7726-4EC6-80F4-E9FE2355EA10}">
      <dsp:nvSpPr>
        <dsp:cNvPr id="0" name=""/>
        <dsp:cNvSpPr/>
      </dsp:nvSpPr>
      <dsp:spPr>
        <a:xfrm rot="5400000">
          <a:off x="3696022" y="-792846"/>
          <a:ext cx="441523" cy="6882595"/>
        </a:xfrm>
        <a:prstGeom prst="round2Same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r" defTabSz="711200" rtl="1">
            <a:lnSpc>
              <a:spcPct val="90000"/>
            </a:lnSpc>
            <a:spcBef>
              <a:spcPct val="0"/>
            </a:spcBef>
            <a:spcAft>
              <a:spcPct val="15000"/>
            </a:spcAft>
            <a:buChar char="••"/>
          </a:pPr>
          <a:r>
            <a:rPr lang="ar-DZ" sz="1600" b="0" kern="1200" dirty="0" smtClean="0"/>
            <a:t>إجراءات طلب المعادلة والتسجيل في مـؤسسـات التعليم العالي لحاملي شهادة بكالوريا أجنبية</a:t>
          </a:r>
          <a:endParaRPr lang="fr-FR" sz="1600" b="0" kern="1200" dirty="0"/>
        </a:p>
      </dsp:txBody>
      <dsp:txXfrm rot="-5400000">
        <a:off x="475487" y="2449242"/>
        <a:ext cx="6861042" cy="398417"/>
      </dsp:txXfrm>
    </dsp:sp>
    <dsp:sp modelId="{9D9BEF41-1D84-4E9E-9B84-8E636D7B6FCE}">
      <dsp:nvSpPr>
        <dsp:cNvPr id="0" name=""/>
        <dsp:cNvSpPr/>
      </dsp:nvSpPr>
      <dsp:spPr>
        <a:xfrm rot="5400000">
          <a:off x="-101890" y="3104928"/>
          <a:ext cx="679266" cy="475486"/>
        </a:xfrm>
        <a:prstGeom prst="chevron">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fr-FR" sz="1300" kern="1200" smtClean="0"/>
            <a:t>  </a:t>
          </a:r>
          <a:endParaRPr lang="fr-FR" sz="1300" kern="1200" dirty="0"/>
        </a:p>
      </dsp:txBody>
      <dsp:txXfrm rot="-5400000">
        <a:off x="0" y="3240781"/>
        <a:ext cx="475486" cy="203780"/>
      </dsp:txXfrm>
    </dsp:sp>
    <dsp:sp modelId="{1E161FA5-6A61-478C-ABD0-72A64177593B}">
      <dsp:nvSpPr>
        <dsp:cNvPr id="0" name=""/>
        <dsp:cNvSpPr/>
      </dsp:nvSpPr>
      <dsp:spPr>
        <a:xfrm rot="5400000">
          <a:off x="3696022" y="-187398"/>
          <a:ext cx="441523" cy="6882595"/>
        </a:xfrm>
        <a:prstGeom prst="round2Same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r" defTabSz="711200" rtl="1">
            <a:lnSpc>
              <a:spcPct val="90000"/>
            </a:lnSpc>
            <a:spcBef>
              <a:spcPct val="0"/>
            </a:spcBef>
            <a:spcAft>
              <a:spcPct val="15000"/>
            </a:spcAft>
            <a:buChar char="••"/>
          </a:pPr>
          <a:endParaRPr lang="fr-FR" sz="1600" b="1" kern="1200" dirty="0"/>
        </a:p>
        <a:p>
          <a:pPr marL="171450" lvl="1" indent="-171450" algn="r" defTabSz="711200" rtl="1">
            <a:lnSpc>
              <a:spcPct val="90000"/>
            </a:lnSpc>
            <a:spcBef>
              <a:spcPct val="0"/>
            </a:spcBef>
            <a:spcAft>
              <a:spcPct val="15000"/>
            </a:spcAft>
            <a:buChar char="••"/>
          </a:pPr>
          <a:r>
            <a:rPr lang="ar-DZ" sz="1600" b="0" kern="1200" dirty="0" smtClean="0"/>
            <a:t>التكوينات التي تضمنها مؤسسات التكوين العالي التابعة لدوائر وزارية أخرى و مؤسسات التكوين العالي الخاصة المعتمدة من طرف وزارة التعليم العالي والبحث العلمي</a:t>
          </a:r>
          <a:endParaRPr lang="ar-DZ" sz="1600" b="0" kern="1200" dirty="0"/>
        </a:p>
        <a:p>
          <a:pPr marL="171450" lvl="1" indent="-171450" algn="r" defTabSz="711200" rtl="1">
            <a:lnSpc>
              <a:spcPct val="90000"/>
            </a:lnSpc>
            <a:spcBef>
              <a:spcPct val="0"/>
            </a:spcBef>
            <a:spcAft>
              <a:spcPct val="15000"/>
            </a:spcAft>
            <a:buChar char="••"/>
          </a:pPr>
          <a:endParaRPr lang="fr-FR" sz="1600" b="1" kern="1200" dirty="0"/>
        </a:p>
      </dsp:txBody>
      <dsp:txXfrm rot="-5400000">
        <a:off x="475487" y="3054690"/>
        <a:ext cx="6861042" cy="398417"/>
      </dsp:txXfrm>
    </dsp:sp>
    <dsp:sp modelId="{4EB6EE01-01BF-4AC3-AF22-BB273E2B68B1}">
      <dsp:nvSpPr>
        <dsp:cNvPr id="0" name=""/>
        <dsp:cNvSpPr/>
      </dsp:nvSpPr>
      <dsp:spPr>
        <a:xfrm rot="5400000">
          <a:off x="-101890" y="3688042"/>
          <a:ext cx="679266" cy="475486"/>
        </a:xfrm>
        <a:prstGeom prst="chevron">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endParaRPr lang="fr-FR" sz="1300" kern="1200"/>
        </a:p>
      </dsp:txBody>
      <dsp:txXfrm rot="-5400000">
        <a:off x="0" y="3823895"/>
        <a:ext cx="475486" cy="203780"/>
      </dsp:txXfrm>
    </dsp:sp>
    <dsp:sp modelId="{49333AE0-2A69-443D-8746-860770E2944F}">
      <dsp:nvSpPr>
        <dsp:cNvPr id="0" name=""/>
        <dsp:cNvSpPr/>
      </dsp:nvSpPr>
      <dsp:spPr>
        <a:xfrm rot="5400000">
          <a:off x="3696022" y="418048"/>
          <a:ext cx="441523" cy="6882595"/>
        </a:xfrm>
        <a:prstGeom prst="round2Same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r" defTabSz="711200" rtl="1">
            <a:lnSpc>
              <a:spcPct val="90000"/>
            </a:lnSpc>
            <a:spcBef>
              <a:spcPct val="0"/>
            </a:spcBef>
            <a:spcAft>
              <a:spcPct val="15000"/>
            </a:spcAft>
            <a:buChar char="••"/>
          </a:pPr>
          <a:r>
            <a:rPr lang="ar-DZ" sz="1600" kern="1200" smtClean="0"/>
            <a:t>بالإضافة إلى مواقع الواب الخاصة بهذه المؤسسات من أجل معلومات أكثر.</a:t>
          </a:r>
          <a:endParaRPr lang="fr-FR" sz="1600" kern="1200" dirty="0"/>
        </a:p>
      </dsp:txBody>
      <dsp:txXfrm rot="-5400000">
        <a:off x="475487" y="3660137"/>
        <a:ext cx="6861042" cy="398417"/>
      </dsp:txXfrm>
    </dsp:sp>
    <dsp:sp modelId="{37FF1038-12FB-4C62-9C45-9CA35795D194}">
      <dsp:nvSpPr>
        <dsp:cNvPr id="0" name=""/>
        <dsp:cNvSpPr/>
      </dsp:nvSpPr>
      <dsp:spPr>
        <a:xfrm rot="5400000">
          <a:off x="-101890" y="4336113"/>
          <a:ext cx="679266" cy="475486"/>
        </a:xfrm>
        <a:prstGeom prst="chevron">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endParaRPr lang="fr-FR" sz="1300" kern="1200"/>
        </a:p>
      </dsp:txBody>
      <dsp:txXfrm rot="-5400000">
        <a:off x="0" y="4471966"/>
        <a:ext cx="475486" cy="203780"/>
      </dsp:txXfrm>
    </dsp:sp>
    <dsp:sp modelId="{39241757-AED1-4A5C-AA2C-0E51643C8076}">
      <dsp:nvSpPr>
        <dsp:cNvPr id="0" name=""/>
        <dsp:cNvSpPr/>
      </dsp:nvSpPr>
      <dsp:spPr>
        <a:xfrm rot="5400000">
          <a:off x="3696022" y="1023496"/>
          <a:ext cx="441523" cy="6882595"/>
        </a:xfrm>
        <a:prstGeom prst="round2Same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r" defTabSz="711200" rtl="1">
            <a:lnSpc>
              <a:spcPct val="90000"/>
            </a:lnSpc>
            <a:spcBef>
              <a:spcPct val="0"/>
            </a:spcBef>
            <a:spcAft>
              <a:spcPct val="15000"/>
            </a:spcAft>
            <a:buChar char="••"/>
          </a:pPr>
          <a:r>
            <a:rPr lang="ar-DZ" sz="1600" b="0" kern="1200" smtClean="0"/>
            <a:t>كما يصدر منشور وزاري يكمل ويتمم هذا المنشور يحدد الحالات الخاصة المتعلقة بتسجيل حاملي شهادة البكالوريا الجدد، وتحديد ورزنامتها وكيفيات معالجتها</a:t>
          </a:r>
          <a:endParaRPr lang="fr-FR" sz="1600" b="0" kern="1200" dirty="0"/>
        </a:p>
      </dsp:txBody>
      <dsp:txXfrm rot="-5400000">
        <a:off x="475487" y="4265585"/>
        <a:ext cx="6861042" cy="39841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3E0EAB-4F3D-4E3B-8B60-64308268F3C8}">
      <dsp:nvSpPr>
        <dsp:cNvPr id="0" name=""/>
        <dsp:cNvSpPr/>
      </dsp:nvSpPr>
      <dsp:spPr>
        <a:xfrm rot="16200000">
          <a:off x="967900" y="-967888"/>
          <a:ext cx="2714632" cy="4650409"/>
        </a:xfrm>
        <a:prstGeom prst="round1Rect">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84912" tIns="184912" rIns="184912" bIns="184912" numCol="1" spcCol="1270" anchor="ctr" anchorCtr="0">
          <a:noAutofit/>
        </a:bodyPr>
        <a:lstStyle/>
        <a:p>
          <a:pPr lvl="0" algn="ctr" defTabSz="1155700">
            <a:lnSpc>
              <a:spcPct val="90000"/>
            </a:lnSpc>
            <a:spcBef>
              <a:spcPct val="0"/>
            </a:spcBef>
            <a:spcAft>
              <a:spcPts val="0"/>
            </a:spcAft>
          </a:pPr>
          <a:r>
            <a:rPr lang="ar-DZ" sz="2600" kern="1200" dirty="0" smtClean="0">
              <a:hlinkClick xmlns:r="http://schemas.openxmlformats.org/officeDocument/2006/relationships" r:id="" action="ppaction://hlinksldjump"/>
            </a:rPr>
            <a:t>حاملا لـشهادة بكالوريا  خاصة</a:t>
          </a:r>
          <a:br>
            <a:rPr lang="ar-DZ" sz="2600" kern="1200" dirty="0" smtClean="0">
              <a:hlinkClick xmlns:r="http://schemas.openxmlformats.org/officeDocument/2006/relationships" r:id="" action="ppaction://hlinksldjump"/>
            </a:rPr>
          </a:br>
          <a:r>
            <a:rPr lang="ar-DZ" sz="2600" kern="1200" dirty="0" smtClean="0">
              <a:hlinkClick xmlns:r="http://schemas.openxmlformats.org/officeDocument/2006/relationships" r:id="" action="ppaction://hlinksldjump"/>
            </a:rPr>
            <a:t>(ثانوية بوعمامة)</a:t>
          </a:r>
          <a:endParaRPr lang="fr-FR" sz="2600" kern="1200" dirty="0"/>
        </a:p>
      </dsp:txBody>
      <dsp:txXfrm rot="5400000">
        <a:off x="12" y="0"/>
        <a:ext cx="4650409" cy="2035974"/>
      </dsp:txXfrm>
    </dsp:sp>
    <dsp:sp modelId="{74C4BAA6-FBF8-4906-B453-5D7725E51AEF}">
      <dsp:nvSpPr>
        <dsp:cNvPr id="0" name=""/>
        <dsp:cNvSpPr/>
      </dsp:nvSpPr>
      <dsp:spPr>
        <a:xfrm>
          <a:off x="4645140" y="-10349"/>
          <a:ext cx="4521159" cy="2927513"/>
        </a:xfrm>
        <a:prstGeom prst="round1Rect">
          <a:avLst/>
        </a:prstGeom>
        <a:gradFill rotWithShape="0">
          <a:gsLst>
            <a:gs pos="0">
              <a:schemeClr val="accent4">
                <a:hueOff val="3465231"/>
                <a:satOff val="-15989"/>
                <a:lumOff val="588"/>
                <a:alphaOff val="0"/>
                <a:lumMod val="110000"/>
                <a:satMod val="105000"/>
                <a:tint val="67000"/>
              </a:schemeClr>
            </a:gs>
            <a:gs pos="50000">
              <a:schemeClr val="accent4">
                <a:hueOff val="3465231"/>
                <a:satOff val="-15989"/>
                <a:lumOff val="588"/>
                <a:alphaOff val="0"/>
                <a:lumMod val="105000"/>
                <a:satMod val="103000"/>
                <a:tint val="73000"/>
              </a:schemeClr>
            </a:gs>
            <a:gs pos="100000">
              <a:schemeClr val="accent4">
                <a:hueOff val="3465231"/>
                <a:satOff val="-15989"/>
                <a:lumOff val="588"/>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84912" tIns="184912" rIns="184912" bIns="184912" numCol="1" spcCol="1270" anchor="ctr" anchorCtr="0">
          <a:noAutofit/>
        </a:bodyPr>
        <a:lstStyle/>
        <a:p>
          <a:pPr lvl="0" algn="ctr" defTabSz="1155700" rtl="1">
            <a:lnSpc>
              <a:spcPct val="100000"/>
            </a:lnSpc>
            <a:spcBef>
              <a:spcPct val="0"/>
            </a:spcBef>
            <a:spcAft>
              <a:spcPts val="0"/>
            </a:spcAft>
          </a:pPr>
          <a:r>
            <a:rPr lang="ar-DZ" sz="2600" kern="1200" dirty="0" smtClean="0">
              <a:hlinkClick xmlns:r="http://schemas.openxmlformats.org/officeDocument/2006/relationships" r:id="" action="ppaction://hlinksldjump"/>
            </a:rPr>
            <a:t>حاملا لـشهادة  بكالوريا الممنوحة مـن وزارة التربية الوطنية</a:t>
          </a:r>
          <a:endParaRPr lang="fr-FR" sz="2600" kern="1200" dirty="0"/>
        </a:p>
      </dsp:txBody>
      <dsp:txXfrm>
        <a:off x="4645140" y="-10349"/>
        <a:ext cx="4521159" cy="2195635"/>
      </dsp:txXfrm>
    </dsp:sp>
    <dsp:sp modelId="{11CBDE92-0C18-4640-9C44-06D5E516730D}">
      <dsp:nvSpPr>
        <dsp:cNvPr id="0" name=""/>
        <dsp:cNvSpPr/>
      </dsp:nvSpPr>
      <dsp:spPr>
        <a:xfrm rot="10800000">
          <a:off x="15419" y="2721805"/>
          <a:ext cx="4712040" cy="2758147"/>
        </a:xfrm>
        <a:prstGeom prst="round1Rect">
          <a:avLst/>
        </a:prstGeom>
        <a:gradFill rotWithShape="0">
          <a:gsLst>
            <a:gs pos="0">
              <a:schemeClr val="accent4">
                <a:hueOff val="6930461"/>
                <a:satOff val="-31979"/>
                <a:lumOff val="1177"/>
                <a:alphaOff val="0"/>
                <a:lumMod val="110000"/>
                <a:satMod val="105000"/>
                <a:tint val="67000"/>
              </a:schemeClr>
            </a:gs>
            <a:gs pos="50000">
              <a:schemeClr val="accent4">
                <a:hueOff val="6930461"/>
                <a:satOff val="-31979"/>
                <a:lumOff val="1177"/>
                <a:alphaOff val="0"/>
                <a:lumMod val="105000"/>
                <a:satMod val="103000"/>
                <a:tint val="73000"/>
              </a:schemeClr>
            </a:gs>
            <a:gs pos="100000">
              <a:schemeClr val="accent4">
                <a:hueOff val="6930461"/>
                <a:satOff val="-31979"/>
                <a:lumOff val="1177"/>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84912" tIns="184912" rIns="184912" bIns="184912" numCol="1" spcCol="1270" anchor="ctr" anchorCtr="0">
          <a:noAutofit/>
        </a:bodyPr>
        <a:lstStyle/>
        <a:p>
          <a:pPr lvl="0" algn="ctr" defTabSz="1155700" rtl="1">
            <a:lnSpc>
              <a:spcPct val="90000"/>
            </a:lnSpc>
            <a:spcBef>
              <a:spcPct val="0"/>
            </a:spcBef>
            <a:spcAft>
              <a:spcPts val="0"/>
            </a:spcAft>
          </a:pPr>
          <a:r>
            <a:rPr lang="ar-DZ" sz="2600" kern="1200" dirty="0" smtClean="0">
              <a:hlinkClick xmlns:r="http://schemas.openxmlformats.org/officeDocument/2006/relationships" r:id="" action="ppaction://hlinksldjump"/>
            </a:rPr>
            <a:t>حاملا لـشهادة  </a:t>
          </a:r>
          <a:r>
            <a:rPr lang="ar-DZ" sz="2600" kern="1200" smtClean="0">
              <a:hlinkClick xmlns:r="http://schemas.openxmlformats.org/officeDocument/2006/relationships" r:id="" action="ppaction://hlinksldjump"/>
            </a:rPr>
            <a:t>بكالوريا أجنبية، </a:t>
          </a:r>
          <a:r>
            <a:rPr lang="ar-DZ" sz="2600" kern="1200" dirty="0" smtClean="0">
              <a:hlinkClick xmlns:r="http://schemas.openxmlformats.org/officeDocument/2006/relationships" r:id="" action="ppaction://hlinksldjump"/>
            </a:rPr>
            <a:t>تخضع لمـعــادلــة</a:t>
          </a:r>
          <a:endParaRPr lang="ar-DZ" sz="2600" kern="1200" dirty="0" smtClean="0"/>
        </a:p>
        <a:p>
          <a:pPr lvl="0" algn="ctr" defTabSz="1155700" rtl="1">
            <a:lnSpc>
              <a:spcPct val="90000"/>
            </a:lnSpc>
            <a:spcBef>
              <a:spcPct val="0"/>
            </a:spcBef>
            <a:spcAft>
              <a:spcPts val="0"/>
            </a:spcAft>
          </a:pPr>
          <a:endParaRPr lang="ar-DZ" sz="2600" kern="1200" dirty="0" smtClean="0"/>
        </a:p>
        <a:p>
          <a:pPr lvl="0" algn="ctr" defTabSz="1155700" rtl="1">
            <a:lnSpc>
              <a:spcPct val="90000"/>
            </a:lnSpc>
            <a:spcBef>
              <a:spcPct val="0"/>
            </a:spcBef>
            <a:spcAft>
              <a:spcPts val="0"/>
            </a:spcAft>
          </a:pPr>
          <a:endParaRPr lang="ar-DZ" sz="2600" kern="1200" dirty="0" smtClean="0"/>
        </a:p>
        <a:p>
          <a:pPr lvl="0" algn="ctr" defTabSz="1155700" rtl="1">
            <a:lnSpc>
              <a:spcPct val="90000"/>
            </a:lnSpc>
            <a:spcBef>
              <a:spcPct val="0"/>
            </a:spcBef>
            <a:spcAft>
              <a:spcPts val="0"/>
            </a:spcAft>
          </a:pPr>
          <a:endParaRPr lang="fr-FR" sz="2600" kern="1200" dirty="0"/>
        </a:p>
      </dsp:txBody>
      <dsp:txXfrm rot="10800000">
        <a:off x="15419" y="3411342"/>
        <a:ext cx="4712040" cy="2068610"/>
      </dsp:txXfrm>
    </dsp:sp>
    <dsp:sp modelId="{C0EED98A-EFF9-42F6-9E2E-2B9A2EF96170}">
      <dsp:nvSpPr>
        <dsp:cNvPr id="0" name=""/>
        <dsp:cNvSpPr/>
      </dsp:nvSpPr>
      <dsp:spPr>
        <a:xfrm rot="5400000">
          <a:off x="5621964" y="1907228"/>
          <a:ext cx="2602327" cy="4441743"/>
        </a:xfrm>
        <a:prstGeom prst="round1Rect">
          <a:avLst/>
        </a:prstGeom>
        <a:solidFill>
          <a:schemeClr val="accent4">
            <a:lumMod val="20000"/>
            <a:lumOff val="8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84912" tIns="184912" rIns="184912" bIns="184912" numCol="1" spcCol="1270" anchor="ctr" anchorCtr="0">
          <a:noAutofit/>
        </a:bodyPr>
        <a:lstStyle/>
        <a:p>
          <a:pPr lvl="0" algn="ctr" defTabSz="1155700">
            <a:lnSpc>
              <a:spcPct val="90000"/>
            </a:lnSpc>
            <a:spcBef>
              <a:spcPct val="0"/>
            </a:spcBef>
            <a:spcAft>
              <a:spcPts val="0"/>
            </a:spcAft>
          </a:pPr>
          <a:r>
            <a:rPr lang="ar-DZ" sz="2600" b="0" kern="1200" dirty="0" smtClean="0">
              <a:solidFill>
                <a:srgbClr val="0072C8"/>
              </a:solidFill>
              <a:latin typeface="Arial" panose="020B0604020202020204" pitchFamily="34" charset="0"/>
              <a:cs typeface="Arial" panose="020B0604020202020204" pitchFamily="34" charset="0"/>
            </a:rPr>
            <a:t>حاملا لشهادة بكالوريا قبل العام الجاري</a:t>
          </a:r>
        </a:p>
        <a:p>
          <a:pPr lvl="0" algn="ctr" defTabSz="1155700">
            <a:lnSpc>
              <a:spcPct val="90000"/>
            </a:lnSpc>
            <a:spcBef>
              <a:spcPct val="0"/>
            </a:spcBef>
            <a:spcAft>
              <a:spcPts val="0"/>
            </a:spcAft>
          </a:pPr>
          <a:r>
            <a:rPr lang="ar-DZ" sz="2600" b="0" u="sng" kern="1200" dirty="0" smtClean="0">
              <a:solidFill>
                <a:srgbClr val="0072C8"/>
              </a:solidFill>
              <a:latin typeface="Arial" panose="020B0604020202020204" pitchFamily="34" charset="0"/>
              <a:cs typeface="Arial" panose="020B0604020202020204" pitchFamily="34" charset="0"/>
            </a:rPr>
            <a:t>أو أريد التسجيل لتحضير شهادة أخرى بنفس شهادة البكالوريا</a:t>
          </a:r>
          <a:endParaRPr lang="ar-DZ" sz="2600" b="1" u="sng" kern="1200" dirty="0" smtClean="0">
            <a:solidFill>
              <a:srgbClr val="C00000"/>
            </a:solidFill>
            <a:latin typeface="Arial" panose="020B0604020202020204" pitchFamily="34" charset="0"/>
            <a:cs typeface="Arial" panose="020B0604020202020204" pitchFamily="34" charset="0"/>
          </a:endParaRPr>
        </a:p>
        <a:p>
          <a:pPr lvl="0" algn="ctr" defTabSz="1155700">
            <a:lnSpc>
              <a:spcPct val="90000"/>
            </a:lnSpc>
            <a:spcBef>
              <a:spcPct val="0"/>
            </a:spcBef>
            <a:spcAft>
              <a:spcPts val="0"/>
            </a:spcAft>
          </a:pPr>
          <a:endParaRPr lang="fr-FR" sz="2600" b="1" u="sng" kern="1200" dirty="0">
            <a:solidFill>
              <a:srgbClr val="C00000"/>
            </a:solidFill>
            <a:latin typeface="Arial" panose="020B0604020202020204" pitchFamily="34" charset="0"/>
            <a:cs typeface="Arial" panose="020B0604020202020204" pitchFamily="34" charset="0"/>
          </a:endParaRPr>
        </a:p>
      </dsp:txBody>
      <dsp:txXfrm rot="-5400000">
        <a:off x="4702256" y="3477518"/>
        <a:ext cx="4441743" cy="1951745"/>
      </dsp:txXfrm>
    </dsp:sp>
    <dsp:sp modelId="{D2CA34F9-3EF9-457A-8B73-615EBC0C2AE9}">
      <dsp:nvSpPr>
        <dsp:cNvPr id="0" name=""/>
        <dsp:cNvSpPr/>
      </dsp:nvSpPr>
      <dsp:spPr>
        <a:xfrm rot="19760522">
          <a:off x="3452212" y="1632674"/>
          <a:ext cx="2570680" cy="2003045"/>
        </a:xfrm>
        <a:prstGeom prst="star7">
          <a:avLst/>
        </a:prstGeom>
        <a:solidFill>
          <a:schemeClr val="accent6">
            <a:lumMod val="60000"/>
            <a:lumOff val="40000"/>
          </a:schemeClr>
        </a:solidFill>
        <a:ln w="19050" cap="flat" cmpd="sng" algn="ctr">
          <a:solidFill>
            <a:srgbClr val="C00000"/>
          </a:solidFill>
          <a:prstDash val="solid"/>
          <a:miter lim="800000"/>
        </a:ln>
        <a:effectLst/>
        <a:scene3d>
          <a:camera prst="orthographicFront"/>
          <a:lightRig rig="flat" dir="t"/>
        </a:scene3d>
        <a:sp3d prstMaterial="dkEdge">
          <a:bevelT w="8200" h="38100"/>
        </a:sp3d>
      </dsp:spPr>
      <dsp:style>
        <a:lnRef idx="1">
          <a:scrgbClr r="0" g="0" b="0"/>
        </a:lnRef>
        <a:fillRef idx="2">
          <a:scrgbClr r="0" g="0" b="0"/>
        </a:fillRef>
        <a:effectRef idx="1">
          <a:scrgbClr r="0" g="0" b="0"/>
        </a:effectRef>
        <a:fontRef idx="minor"/>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ar-DZ" sz="3200" b="1" u="none" kern="1200" dirty="0" smtClean="0">
              <a:solidFill>
                <a:srgbClr val="FF0000"/>
              </a:solidFill>
              <a:hlinkClick xmlns:r="http://schemas.openxmlformats.org/officeDocument/2006/relationships" r:id="" action="ppaction://hlinksldjump"/>
            </a:rPr>
            <a:t>مفتاح التسجيـل</a:t>
          </a:r>
          <a:endParaRPr lang="fr-FR" sz="3200" u="none" kern="1200" dirty="0">
            <a:solidFill>
              <a:srgbClr val="FF0000"/>
            </a:solidFill>
            <a:latin typeface="Aharoni" pitchFamily="2" charset="-79"/>
            <a:cs typeface="Aharoni" pitchFamily="2" charset="-79"/>
          </a:endParaRPr>
        </a:p>
      </dsp:txBody>
      <dsp:txXfrm>
        <a:off x="3999264" y="2036251"/>
        <a:ext cx="1426618" cy="111161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0B141C-B4F9-4E1D-B618-5F9AD5D7C9F8}">
      <dsp:nvSpPr>
        <dsp:cNvPr id="0" name=""/>
        <dsp:cNvSpPr/>
      </dsp:nvSpPr>
      <dsp:spPr>
        <a:xfrm>
          <a:off x="144887" y="116644"/>
          <a:ext cx="5272072" cy="5038782"/>
        </a:xfrm>
        <a:prstGeom prst="triangle">
          <a:avLst/>
        </a:prstGeom>
        <a:solidFill>
          <a:schemeClr val="accent1">
            <a:hueOff val="0"/>
            <a:satOff val="0"/>
            <a:lumOff val="0"/>
            <a:alphaOff val="0"/>
          </a:schemeClr>
        </a:solidFill>
        <a:ln w="12700" cap="flat" cmpd="sng" algn="ctr">
          <a:solidFill>
            <a:srgbClr val="0072C8"/>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BFC87B5-0FCF-44DB-8BD5-CEFFDDD51269}">
      <dsp:nvSpPr>
        <dsp:cNvPr id="0" name=""/>
        <dsp:cNvSpPr/>
      </dsp:nvSpPr>
      <dsp:spPr>
        <a:xfrm>
          <a:off x="-1" y="1951373"/>
          <a:ext cx="8965076" cy="625849"/>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just" defTabSz="889000" rtl="1">
            <a:lnSpc>
              <a:spcPct val="90000"/>
            </a:lnSpc>
            <a:spcBef>
              <a:spcPct val="0"/>
            </a:spcBef>
            <a:spcAft>
              <a:spcPts val="0"/>
            </a:spcAft>
          </a:pPr>
          <a:r>
            <a:rPr lang="ar-DZ" sz="2000" b="1" kern="1200" dirty="0" smtClean="0">
              <a:solidFill>
                <a:srgbClr val="FF0000"/>
              </a:solidFill>
            </a:rPr>
            <a:t>المدرسة العليا:</a:t>
          </a:r>
          <a:r>
            <a:rPr lang="ar-DZ" sz="2400" b="1" kern="1200" dirty="0" smtClean="0">
              <a:solidFill>
                <a:srgbClr val="FF0000"/>
              </a:solidFill>
            </a:rPr>
            <a:t> </a:t>
          </a:r>
          <a:r>
            <a:rPr lang="ar-DZ" sz="1600" b="0" kern="1200" dirty="0" smtClean="0"/>
            <a:t>مؤسسة ذات عدد محدود من الطلبة، موزعين على أقسام</a:t>
          </a:r>
          <a:r>
            <a:rPr lang="fr-FR" sz="1600" b="0" kern="1200" dirty="0" smtClean="0"/>
            <a:t>،</a:t>
          </a:r>
          <a:r>
            <a:rPr lang="ar-DZ" sz="1600" b="0" kern="1200" dirty="0" smtClean="0"/>
            <a:t> معدلات التحاق مرتـفعة، تكوينات أحادية التخصص وهادفة، ويتوزع التكوين حسب الميدان المطابق مع التكوين المتواصل لخمس سنوات.</a:t>
          </a:r>
          <a:endParaRPr lang="fr-FR" sz="1600" b="0" kern="1200" dirty="0"/>
        </a:p>
      </dsp:txBody>
      <dsp:txXfrm>
        <a:off x="30550" y="1981924"/>
        <a:ext cx="8903974" cy="564747"/>
      </dsp:txXfrm>
    </dsp:sp>
    <dsp:sp modelId="{28A4A58C-A9E1-4339-A011-BA646532A5A6}">
      <dsp:nvSpPr>
        <dsp:cNvPr id="0" name=""/>
        <dsp:cNvSpPr/>
      </dsp:nvSpPr>
      <dsp:spPr>
        <a:xfrm>
          <a:off x="-1" y="1491950"/>
          <a:ext cx="8965076" cy="320226"/>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just" defTabSz="889000" rtl="1">
            <a:lnSpc>
              <a:spcPct val="90000"/>
            </a:lnSpc>
            <a:spcBef>
              <a:spcPct val="0"/>
            </a:spcBef>
            <a:spcAft>
              <a:spcPct val="35000"/>
            </a:spcAft>
          </a:pPr>
          <a:r>
            <a:rPr lang="ar-DZ" sz="2000" b="1" kern="1200" dirty="0" smtClean="0">
              <a:solidFill>
                <a:srgbClr val="FF0000"/>
              </a:solidFill>
            </a:rPr>
            <a:t>المركز الجامعي: </a:t>
          </a:r>
          <a:r>
            <a:rPr lang="ar-DZ" sz="1600" b="0" kern="1200" dirty="0" smtClean="0"/>
            <a:t>مؤسسة تضمن تكوينات متعـددة، بتعـدادات طلابية مهمة</a:t>
          </a:r>
          <a:r>
            <a:rPr lang="fr-FR" sz="1600" b="0" kern="1200" dirty="0" smtClean="0"/>
            <a:t>،</a:t>
          </a:r>
          <a:r>
            <a:rPr lang="ar-DZ" sz="1600" b="0" kern="1200" dirty="0" smtClean="0"/>
            <a:t> موزعين على معاهد ودوائر.  </a:t>
          </a:r>
          <a:endParaRPr lang="fr-FR" sz="1600" b="0" kern="1200" dirty="0"/>
        </a:p>
      </dsp:txBody>
      <dsp:txXfrm>
        <a:off x="15631" y="1507582"/>
        <a:ext cx="8933812" cy="288962"/>
      </dsp:txXfrm>
    </dsp:sp>
    <dsp:sp modelId="{A1F34570-A8AE-4429-A385-D90F1A335500}">
      <dsp:nvSpPr>
        <dsp:cNvPr id="0" name=""/>
        <dsp:cNvSpPr/>
      </dsp:nvSpPr>
      <dsp:spPr>
        <a:xfrm>
          <a:off x="-1" y="232965"/>
          <a:ext cx="8965076" cy="1146282"/>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just" defTabSz="889000" rtl="1">
            <a:lnSpc>
              <a:spcPct val="90000"/>
            </a:lnSpc>
            <a:spcBef>
              <a:spcPct val="0"/>
            </a:spcBef>
            <a:spcAft>
              <a:spcPts val="0"/>
            </a:spcAft>
          </a:pPr>
          <a:r>
            <a:rPr lang="ar-DZ" sz="2000" b="1" kern="1200" dirty="0" smtClean="0">
              <a:solidFill>
                <a:srgbClr val="FF0000"/>
              </a:solidFill>
            </a:rPr>
            <a:t>الجامعة:</a:t>
          </a:r>
          <a:r>
            <a:rPr lang="ar-DZ" sz="2400" b="1" kern="1200" dirty="0" smtClean="0">
              <a:solidFill>
                <a:srgbClr val="FF0000"/>
              </a:solidFill>
            </a:rPr>
            <a:t> </a:t>
          </a:r>
          <a:r>
            <a:rPr lang="ar-DZ" sz="1600" b="0" kern="1200" dirty="0" smtClean="0"/>
            <a:t>مؤسسة تتسم بـ: تعـدادات طلابية كبيرة</a:t>
          </a:r>
          <a:r>
            <a:rPr lang="fr-FR" sz="1600" b="0" kern="1200" dirty="0" smtClean="0"/>
            <a:t>،</a:t>
          </a:r>
          <a:r>
            <a:rPr lang="ar-DZ" sz="1600" b="0" kern="1200" dirty="0" smtClean="0"/>
            <a:t> موزعة على كليات وأقسام عدة، ميادين وفروع وتخصصات تكـوين مقترحة، فضلاّ عن تكوينات في العلوم الطبية والبيطرية.</a:t>
          </a:r>
        </a:p>
        <a:p>
          <a:pPr marL="0" marR="0" lvl="0" indent="0" algn="just" defTabSz="889000" rtl="1" eaLnBrk="1" fontAlgn="auto" latinLnBrk="0" hangingPunct="1">
            <a:lnSpc>
              <a:spcPct val="90000"/>
            </a:lnSpc>
            <a:spcBef>
              <a:spcPct val="0"/>
            </a:spcBef>
            <a:spcAft>
              <a:spcPts val="0"/>
            </a:spcAft>
            <a:buClrTx/>
            <a:buSzTx/>
            <a:buFontTx/>
            <a:buNone/>
            <a:tabLst/>
            <a:defRPr/>
          </a:pPr>
          <a:r>
            <a:rPr lang="ar-DZ" sz="1600" b="0" kern="1200" dirty="0" smtClean="0"/>
            <a:t>يمكن للجامعات أن تضم معاهد متخصصة أو يكون لها ملحقات، كما يمكنها احتضان معهد للعلوم والتقنيات التطبيـقية (ليسانس مهنية).</a:t>
          </a:r>
          <a:endParaRPr lang="fr-FR" sz="1600" b="0" kern="1200" dirty="0" smtClean="0"/>
        </a:p>
        <a:p>
          <a:pPr lvl="0" algn="just" defTabSz="889000" rtl="1">
            <a:lnSpc>
              <a:spcPct val="90000"/>
            </a:lnSpc>
            <a:spcBef>
              <a:spcPct val="0"/>
            </a:spcBef>
            <a:spcAft>
              <a:spcPts val="0"/>
            </a:spcAft>
          </a:pPr>
          <a:r>
            <a:rPr lang="ar-DZ" sz="1600" b="0" kern="1200" dirty="0" smtClean="0"/>
            <a:t>يمكـن أن تضمـن فروع ذات تسجيـل وطني وماستر بمسـار مدمج لليسـانس (بمعدّلات التحاق مرتفعـة).</a:t>
          </a:r>
        </a:p>
      </dsp:txBody>
      <dsp:txXfrm>
        <a:off x="55956" y="288922"/>
        <a:ext cx="8853162" cy="1034368"/>
      </dsp:txXfrm>
    </dsp:sp>
    <dsp:sp modelId="{8B6FB5C0-9B8D-4780-9041-1D8CC8787D96}">
      <dsp:nvSpPr>
        <dsp:cNvPr id="0" name=""/>
        <dsp:cNvSpPr/>
      </dsp:nvSpPr>
      <dsp:spPr>
        <a:xfrm>
          <a:off x="-1" y="3395272"/>
          <a:ext cx="8965076" cy="431206"/>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r" defTabSz="889000" rtl="1">
            <a:lnSpc>
              <a:spcPct val="90000"/>
            </a:lnSpc>
            <a:spcBef>
              <a:spcPct val="0"/>
            </a:spcBef>
            <a:spcAft>
              <a:spcPct val="35000"/>
            </a:spcAft>
          </a:pPr>
          <a:r>
            <a:rPr lang="ar-DZ" sz="2000" b="1" kern="1200" dirty="0" smtClean="0">
              <a:solidFill>
                <a:srgbClr val="FF0000"/>
              </a:solidFill>
            </a:rPr>
            <a:t>معاهد العلوم والتقنيات التطبيقية</a:t>
          </a:r>
          <a:endParaRPr lang="fr-FR" sz="1600" b="1" kern="1200" dirty="0">
            <a:solidFill>
              <a:srgbClr val="FF0000"/>
            </a:solidFill>
          </a:endParaRPr>
        </a:p>
      </dsp:txBody>
      <dsp:txXfrm>
        <a:off x="21049" y="3416322"/>
        <a:ext cx="8922976" cy="389106"/>
      </dsp:txXfrm>
    </dsp:sp>
    <dsp:sp modelId="{26E8FBBF-6631-4DC6-9CCF-23389E2EFE66}">
      <dsp:nvSpPr>
        <dsp:cNvPr id="0" name=""/>
        <dsp:cNvSpPr/>
      </dsp:nvSpPr>
      <dsp:spPr>
        <a:xfrm>
          <a:off x="-1" y="3906832"/>
          <a:ext cx="8965076" cy="417022"/>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r" defTabSz="889000" rtl="1">
            <a:lnSpc>
              <a:spcPct val="90000"/>
            </a:lnSpc>
            <a:spcBef>
              <a:spcPct val="0"/>
            </a:spcBef>
            <a:spcAft>
              <a:spcPct val="35000"/>
            </a:spcAft>
          </a:pPr>
          <a:r>
            <a:rPr lang="ar-DZ" sz="2000" b="1" kern="1200" dirty="0" smtClean="0">
              <a:solidFill>
                <a:srgbClr val="FF0000"/>
              </a:solidFill>
            </a:rPr>
            <a:t>مؤسسات خاصة للتكوين العالي: </a:t>
          </a:r>
          <a:r>
            <a:rPr lang="ar-DZ" sz="1600" b="0" kern="1200" dirty="0" smtClean="0">
              <a:solidFill>
                <a:schemeClr val="tx1"/>
              </a:solidFill>
            </a:rPr>
            <a:t>معتمدة من وزارة التعليم العالي والبحث العلمي.</a:t>
          </a:r>
          <a:endParaRPr lang="fr-FR" sz="1600" b="0" kern="1200" dirty="0">
            <a:solidFill>
              <a:schemeClr val="tx1"/>
            </a:solidFill>
          </a:endParaRPr>
        </a:p>
      </dsp:txBody>
      <dsp:txXfrm>
        <a:off x="20356" y="3927189"/>
        <a:ext cx="8924362" cy="376308"/>
      </dsp:txXfrm>
    </dsp:sp>
    <dsp:sp modelId="{444C6361-35F1-451D-A26D-A7F6BCDB085E}">
      <dsp:nvSpPr>
        <dsp:cNvPr id="0" name=""/>
        <dsp:cNvSpPr/>
      </dsp:nvSpPr>
      <dsp:spPr>
        <a:xfrm>
          <a:off x="-1" y="2647933"/>
          <a:ext cx="8965076" cy="566646"/>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r" defTabSz="889000" rtl="1">
            <a:lnSpc>
              <a:spcPct val="90000"/>
            </a:lnSpc>
            <a:spcBef>
              <a:spcPct val="0"/>
            </a:spcBef>
            <a:spcAft>
              <a:spcPct val="35000"/>
            </a:spcAft>
          </a:pPr>
          <a:r>
            <a:rPr lang="ar-DZ" sz="2000" b="1" kern="1200" dirty="0" smtClean="0">
              <a:solidFill>
                <a:srgbClr val="FF0000"/>
              </a:solidFill>
            </a:rPr>
            <a:t>المدرسة العليا للأساتذة: </a:t>
          </a:r>
          <a:r>
            <a:rPr lang="ar-DZ" sz="1600" kern="1200" dirty="0" smtClean="0"/>
            <a:t>تضمن مسارات متخصصة لتكوين المكونين لفائدة قطاع التربية الوطنية في الأطوار الثلاث: أستاذ التعليم الابتدائي، أستاذ التعليم المتوسط وأستاذ التعليم الثانوي.</a:t>
          </a:r>
          <a:endParaRPr lang="fr-FR" sz="1600" b="1" kern="1200" dirty="0"/>
        </a:p>
      </dsp:txBody>
      <dsp:txXfrm>
        <a:off x="27660" y="2675594"/>
        <a:ext cx="8909754" cy="511324"/>
      </dsp:txXfrm>
    </dsp:sp>
    <dsp:sp modelId="{A9AA4FB5-56A8-4853-BBCB-3751D152A765}">
      <dsp:nvSpPr>
        <dsp:cNvPr id="0" name=""/>
        <dsp:cNvSpPr/>
      </dsp:nvSpPr>
      <dsp:spPr>
        <a:xfrm>
          <a:off x="-1" y="4475742"/>
          <a:ext cx="8965076" cy="431206"/>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r" defTabSz="889000" rtl="1">
            <a:lnSpc>
              <a:spcPct val="90000"/>
            </a:lnSpc>
            <a:spcBef>
              <a:spcPct val="0"/>
            </a:spcBef>
            <a:spcAft>
              <a:spcPct val="35000"/>
            </a:spcAft>
          </a:pPr>
          <a:r>
            <a:rPr lang="ar-DZ" sz="2000" b="1" kern="1200" dirty="0" smtClean="0">
              <a:solidFill>
                <a:srgbClr val="FF0000"/>
              </a:solidFill>
            </a:rPr>
            <a:t>مؤسسات تابعة لدوائر وزارية أخرى: </a:t>
          </a:r>
          <a:r>
            <a:rPr lang="ar-DZ" sz="1600" b="0" kern="1200" dirty="0" smtClean="0">
              <a:solidFill>
                <a:schemeClr val="tx1"/>
              </a:solidFill>
            </a:rPr>
            <a:t>تحت الوصاية البيداغوجية لوزارة التعليم العالي والبحث العلمي.</a:t>
          </a:r>
          <a:endParaRPr lang="fr-FR" sz="1600" b="0" kern="1200" dirty="0">
            <a:solidFill>
              <a:schemeClr val="tx1"/>
            </a:solidFill>
          </a:endParaRPr>
        </a:p>
      </dsp:txBody>
      <dsp:txXfrm>
        <a:off x="21049" y="4496792"/>
        <a:ext cx="8922976" cy="38910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6C85180-574A-4218-BA04-2DAE360D2C7B}">
      <dsp:nvSpPr>
        <dsp:cNvPr id="0" name=""/>
        <dsp:cNvSpPr/>
      </dsp:nvSpPr>
      <dsp:spPr>
        <a:xfrm rot="2232939">
          <a:off x="2274347" y="3555467"/>
          <a:ext cx="1915067" cy="20742"/>
        </a:xfrm>
        <a:custGeom>
          <a:avLst/>
          <a:gdLst/>
          <a:ahLst/>
          <a:cxnLst/>
          <a:rect l="0" t="0" r="0" b="0"/>
          <a:pathLst>
            <a:path>
              <a:moveTo>
                <a:pt x="0" y="10371"/>
              </a:moveTo>
              <a:lnTo>
                <a:pt x="1915067" y="10371"/>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2DA070A-8433-44E6-9DC2-5FF3561CADE4}">
      <dsp:nvSpPr>
        <dsp:cNvPr id="0" name=""/>
        <dsp:cNvSpPr/>
      </dsp:nvSpPr>
      <dsp:spPr>
        <a:xfrm rot="832251">
          <a:off x="2425431" y="3148242"/>
          <a:ext cx="3011070" cy="20742"/>
        </a:xfrm>
        <a:custGeom>
          <a:avLst/>
          <a:gdLst/>
          <a:ahLst/>
          <a:cxnLst/>
          <a:rect l="0" t="0" r="0" b="0"/>
          <a:pathLst>
            <a:path>
              <a:moveTo>
                <a:pt x="0" y="10371"/>
              </a:moveTo>
              <a:lnTo>
                <a:pt x="3011070" y="10371"/>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8392FF1-5C1E-4FA0-B826-DEF6921815FD}">
      <dsp:nvSpPr>
        <dsp:cNvPr id="0" name=""/>
        <dsp:cNvSpPr/>
      </dsp:nvSpPr>
      <dsp:spPr>
        <a:xfrm rot="175897">
          <a:off x="2467558" y="2784574"/>
          <a:ext cx="2715559" cy="20742"/>
        </a:xfrm>
        <a:custGeom>
          <a:avLst/>
          <a:gdLst/>
          <a:ahLst/>
          <a:cxnLst/>
          <a:rect l="0" t="0" r="0" b="0"/>
          <a:pathLst>
            <a:path>
              <a:moveTo>
                <a:pt x="0" y="10371"/>
              </a:moveTo>
              <a:lnTo>
                <a:pt x="2715559" y="10371"/>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5A7144-98AA-44E2-8278-A4C6AF55C6BD}">
      <dsp:nvSpPr>
        <dsp:cNvPr id="0" name=""/>
        <dsp:cNvSpPr/>
      </dsp:nvSpPr>
      <dsp:spPr>
        <a:xfrm rot="21221693">
          <a:off x="2459885" y="2483931"/>
          <a:ext cx="3124395" cy="20742"/>
        </a:xfrm>
        <a:custGeom>
          <a:avLst/>
          <a:gdLst/>
          <a:ahLst/>
          <a:cxnLst/>
          <a:rect l="0" t="0" r="0" b="0"/>
          <a:pathLst>
            <a:path>
              <a:moveTo>
                <a:pt x="0" y="10371"/>
              </a:moveTo>
              <a:lnTo>
                <a:pt x="3124395" y="10371"/>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C03304C-4126-4B97-A4A0-D0FF5EB13BD1}">
      <dsp:nvSpPr>
        <dsp:cNvPr id="0" name=""/>
        <dsp:cNvSpPr/>
      </dsp:nvSpPr>
      <dsp:spPr>
        <a:xfrm rot="20635876">
          <a:off x="2396128" y="2071378"/>
          <a:ext cx="3747512" cy="20742"/>
        </a:xfrm>
        <a:custGeom>
          <a:avLst/>
          <a:gdLst/>
          <a:ahLst/>
          <a:cxnLst/>
          <a:rect l="0" t="0" r="0" b="0"/>
          <a:pathLst>
            <a:path>
              <a:moveTo>
                <a:pt x="0" y="10371"/>
              </a:moveTo>
              <a:lnTo>
                <a:pt x="3747512" y="10371"/>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87FB3B6-BFE7-4E3D-82C7-A0C13F0D1A27}">
      <dsp:nvSpPr>
        <dsp:cNvPr id="0" name=""/>
        <dsp:cNvSpPr/>
      </dsp:nvSpPr>
      <dsp:spPr>
        <a:xfrm rot="19994239">
          <a:off x="2264784" y="1650398"/>
          <a:ext cx="3819071" cy="20742"/>
        </a:xfrm>
        <a:custGeom>
          <a:avLst/>
          <a:gdLst/>
          <a:ahLst/>
          <a:cxnLst/>
          <a:rect l="0" t="0" r="0" b="0"/>
          <a:pathLst>
            <a:path>
              <a:moveTo>
                <a:pt x="0" y="10371"/>
              </a:moveTo>
              <a:lnTo>
                <a:pt x="3819071" y="10371"/>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44E68E7-7A9C-4FB7-9ED8-FEA38543F728}">
      <dsp:nvSpPr>
        <dsp:cNvPr id="0" name=""/>
        <dsp:cNvSpPr/>
      </dsp:nvSpPr>
      <dsp:spPr>
        <a:xfrm rot="17792549">
          <a:off x="1924323" y="1744513"/>
          <a:ext cx="1303226" cy="20742"/>
        </a:xfrm>
        <a:custGeom>
          <a:avLst/>
          <a:gdLst/>
          <a:ahLst/>
          <a:cxnLst/>
          <a:rect l="0" t="0" r="0" b="0"/>
          <a:pathLst>
            <a:path>
              <a:moveTo>
                <a:pt x="0" y="10371"/>
              </a:moveTo>
              <a:lnTo>
                <a:pt x="1303226" y="10371"/>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480F322-DA81-456A-9E73-23845D0F4CA3}">
      <dsp:nvSpPr>
        <dsp:cNvPr id="0" name=""/>
        <dsp:cNvSpPr/>
      </dsp:nvSpPr>
      <dsp:spPr>
        <a:xfrm>
          <a:off x="2159767" y="1843596"/>
          <a:ext cx="2041339" cy="1812148"/>
        </a:xfrm>
        <a:prstGeom prst="ellipse">
          <a:avLst/>
        </a:prstGeom>
        <a:solidFill>
          <a:schemeClr val="accent6">
            <a:lumMod val="40000"/>
            <a:lumOff val="6000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396615F-FD43-4B3D-9843-0497CD51EED6}">
      <dsp:nvSpPr>
        <dsp:cNvPr id="0" name=""/>
        <dsp:cNvSpPr/>
      </dsp:nvSpPr>
      <dsp:spPr>
        <a:xfrm>
          <a:off x="1043637" y="547449"/>
          <a:ext cx="3958417" cy="625469"/>
        </a:xfrm>
        <a:prstGeom prst="ellipse">
          <a:avLst/>
        </a:prstGeom>
        <a:solidFill>
          <a:schemeClr val="accent2">
            <a:lumMod val="20000"/>
            <a:lumOff val="8000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0">
            <a:lnSpc>
              <a:spcPct val="90000"/>
            </a:lnSpc>
            <a:spcBef>
              <a:spcPct val="0"/>
            </a:spcBef>
            <a:spcAft>
              <a:spcPct val="35000"/>
            </a:spcAft>
          </a:pPr>
          <a:r>
            <a:rPr lang="ar-DZ" sz="1600" kern="1200" dirty="0" smtClean="0">
              <a:solidFill>
                <a:schemeClr val="tx1"/>
              </a:solidFill>
            </a:rPr>
            <a:t>فروع وميادين الليسانس </a:t>
          </a:r>
          <a:r>
            <a:rPr lang="ar-DZ" sz="1200" b="1" kern="1200" dirty="0" smtClean="0">
              <a:solidFill>
                <a:schemeClr val="tx1"/>
              </a:solidFill>
            </a:rPr>
            <a:t>(إمكانية متابعة الماستر)</a:t>
          </a:r>
          <a:endParaRPr lang="fr-FR" sz="1200" b="1" kern="1200" dirty="0">
            <a:solidFill>
              <a:schemeClr val="tx1"/>
            </a:solidFill>
          </a:endParaRPr>
        </a:p>
      </dsp:txBody>
      <dsp:txXfrm>
        <a:off x="1623334" y="639047"/>
        <a:ext cx="2799023" cy="442273"/>
      </dsp:txXfrm>
    </dsp:sp>
    <dsp:sp modelId="{E6CAEB3E-FAF5-4A96-A5DC-C7E3CC46BC9B}">
      <dsp:nvSpPr>
        <dsp:cNvPr id="0" name=""/>
        <dsp:cNvSpPr/>
      </dsp:nvSpPr>
      <dsp:spPr>
        <a:xfrm>
          <a:off x="907533" y="547449"/>
          <a:ext cx="5937625" cy="6254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285750" lvl="1" indent="-285750" algn="l" defTabSz="1955800">
            <a:lnSpc>
              <a:spcPct val="90000"/>
            </a:lnSpc>
            <a:spcBef>
              <a:spcPct val="0"/>
            </a:spcBef>
            <a:spcAft>
              <a:spcPct val="15000"/>
            </a:spcAft>
            <a:buChar char="••"/>
          </a:pPr>
          <a:endParaRPr lang="fr-FR" sz="4400" kern="1200"/>
        </a:p>
      </dsp:txBody>
      <dsp:txXfrm>
        <a:off x="907533" y="547449"/>
        <a:ext cx="5937625" cy="625469"/>
      </dsp:txXfrm>
    </dsp:sp>
    <dsp:sp modelId="{4D9A6704-E211-405F-90FA-67EEA42289FA}">
      <dsp:nvSpPr>
        <dsp:cNvPr id="0" name=""/>
        <dsp:cNvSpPr/>
      </dsp:nvSpPr>
      <dsp:spPr>
        <a:xfrm>
          <a:off x="4729553" y="187410"/>
          <a:ext cx="3478883" cy="632221"/>
        </a:xfrm>
        <a:prstGeom prst="ellipse">
          <a:avLst/>
        </a:prstGeom>
        <a:solidFill>
          <a:schemeClr val="accent5">
            <a:lumMod val="20000"/>
            <a:lumOff val="8000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1">
            <a:lnSpc>
              <a:spcPct val="90000"/>
            </a:lnSpc>
            <a:spcBef>
              <a:spcPct val="0"/>
            </a:spcBef>
            <a:spcAft>
              <a:spcPct val="35000"/>
            </a:spcAft>
          </a:pPr>
          <a:r>
            <a:rPr lang="ar-DZ" sz="1600" kern="1200" smtClean="0">
              <a:solidFill>
                <a:schemeClr val="tx1"/>
              </a:solidFill>
            </a:rPr>
            <a:t>ما ستر ذو مسار مدمج لليسانس</a:t>
          </a:r>
          <a:endParaRPr lang="fr-FR" sz="1600" kern="1200" dirty="0">
            <a:solidFill>
              <a:schemeClr val="tx1"/>
            </a:solidFill>
          </a:endParaRPr>
        </a:p>
      </dsp:txBody>
      <dsp:txXfrm>
        <a:off x="5239024" y="279997"/>
        <a:ext cx="2459941" cy="447047"/>
      </dsp:txXfrm>
    </dsp:sp>
    <dsp:sp modelId="{7332D97B-7EEF-4063-ABC4-751F2A1988B0}">
      <dsp:nvSpPr>
        <dsp:cNvPr id="0" name=""/>
        <dsp:cNvSpPr/>
      </dsp:nvSpPr>
      <dsp:spPr>
        <a:xfrm>
          <a:off x="5256107" y="979496"/>
          <a:ext cx="3486039" cy="632221"/>
        </a:xfrm>
        <a:prstGeom prst="ellipse">
          <a:avLst/>
        </a:prstGeom>
        <a:solidFill>
          <a:schemeClr val="accent3">
            <a:lumMod val="60000"/>
            <a:lumOff val="4000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0">
            <a:lnSpc>
              <a:spcPct val="90000"/>
            </a:lnSpc>
            <a:spcBef>
              <a:spcPct val="0"/>
            </a:spcBef>
            <a:spcAft>
              <a:spcPct val="35000"/>
            </a:spcAft>
          </a:pPr>
          <a:r>
            <a:rPr lang="ar-DZ" sz="1600" kern="1200" smtClean="0">
              <a:solidFill>
                <a:schemeClr val="tx1"/>
              </a:solidFill>
            </a:rPr>
            <a:t>أقسام تحضيرية للمدارس العليا</a:t>
          </a:r>
          <a:endParaRPr lang="fr-FR" sz="1600" kern="1200" dirty="0">
            <a:solidFill>
              <a:schemeClr val="tx1"/>
            </a:solidFill>
          </a:endParaRPr>
        </a:p>
      </dsp:txBody>
      <dsp:txXfrm>
        <a:off x="5766626" y="1072083"/>
        <a:ext cx="2465001" cy="447047"/>
      </dsp:txXfrm>
    </dsp:sp>
    <dsp:sp modelId="{3F608961-6342-4C59-8101-E34247E870FE}">
      <dsp:nvSpPr>
        <dsp:cNvPr id="0" name=""/>
        <dsp:cNvSpPr/>
      </dsp:nvSpPr>
      <dsp:spPr>
        <a:xfrm>
          <a:off x="5328119" y="1843595"/>
          <a:ext cx="3444426" cy="632221"/>
        </a:xfrm>
        <a:prstGeom prst="ellipse">
          <a:avLst/>
        </a:prstGeom>
        <a:solidFill>
          <a:schemeClr val="accent6">
            <a:lumMod val="40000"/>
            <a:lumOff val="6000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1">
            <a:lnSpc>
              <a:spcPct val="90000"/>
            </a:lnSpc>
            <a:spcBef>
              <a:spcPct val="0"/>
            </a:spcBef>
            <a:spcAft>
              <a:spcPct val="35000"/>
            </a:spcAft>
          </a:pPr>
          <a:r>
            <a:rPr lang="ar-DZ" sz="1600" kern="1200" dirty="0" smtClean="0">
              <a:solidFill>
                <a:schemeClr val="tx1"/>
              </a:solidFill>
            </a:rPr>
            <a:t>معاهد العلوم والتقنيات التطبيقية</a:t>
          </a:r>
          <a:endParaRPr lang="fr-FR" sz="1600" kern="1200" dirty="0">
            <a:solidFill>
              <a:schemeClr val="tx1"/>
            </a:solidFill>
          </a:endParaRPr>
        </a:p>
      </dsp:txBody>
      <dsp:txXfrm>
        <a:off x="5832544" y="1936182"/>
        <a:ext cx="2435576" cy="447047"/>
      </dsp:txXfrm>
    </dsp:sp>
    <dsp:sp modelId="{BB04164B-1A90-484A-8DAE-C50676AF990E}">
      <dsp:nvSpPr>
        <dsp:cNvPr id="0" name=""/>
        <dsp:cNvSpPr/>
      </dsp:nvSpPr>
      <dsp:spPr>
        <a:xfrm>
          <a:off x="5112093" y="2635684"/>
          <a:ext cx="3552132" cy="632221"/>
        </a:xfrm>
        <a:prstGeom prst="ellipse">
          <a:avLst/>
        </a:prstGeom>
        <a:solidFill>
          <a:schemeClr val="accent4">
            <a:lumMod val="60000"/>
            <a:lumOff val="4000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0">
            <a:lnSpc>
              <a:spcPct val="90000"/>
            </a:lnSpc>
            <a:spcBef>
              <a:spcPct val="0"/>
            </a:spcBef>
            <a:spcAft>
              <a:spcPct val="35000"/>
            </a:spcAft>
          </a:pPr>
          <a:r>
            <a:rPr lang="ar-DZ" sz="1600" kern="1200" smtClean="0">
              <a:solidFill>
                <a:schemeClr val="tx1"/>
              </a:solidFill>
            </a:rPr>
            <a:t>تكوينات المدارس العليا للأساتذة</a:t>
          </a:r>
          <a:endParaRPr lang="fr-FR" sz="1600" kern="1200" dirty="0">
            <a:solidFill>
              <a:schemeClr val="tx1"/>
            </a:solidFill>
          </a:endParaRPr>
        </a:p>
      </dsp:txBody>
      <dsp:txXfrm>
        <a:off x="5632291" y="2728271"/>
        <a:ext cx="2511736" cy="447047"/>
      </dsp:txXfrm>
    </dsp:sp>
    <dsp:sp modelId="{C9916305-C57F-4D5C-B9B5-83D90C202770}">
      <dsp:nvSpPr>
        <dsp:cNvPr id="0" name=""/>
        <dsp:cNvSpPr/>
      </dsp:nvSpPr>
      <dsp:spPr>
        <a:xfrm>
          <a:off x="4666435" y="3459160"/>
          <a:ext cx="3523562" cy="632221"/>
        </a:xfrm>
        <a:prstGeom prst="ellipse">
          <a:avLst/>
        </a:prstGeom>
        <a:solidFill>
          <a:schemeClr val="accent5">
            <a:lumMod val="20000"/>
            <a:lumOff val="8000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0">
            <a:lnSpc>
              <a:spcPct val="90000"/>
            </a:lnSpc>
            <a:spcBef>
              <a:spcPct val="0"/>
            </a:spcBef>
            <a:spcAft>
              <a:spcPct val="35000"/>
            </a:spcAft>
          </a:pPr>
          <a:r>
            <a:rPr lang="ar-DZ" sz="1600" kern="1200" dirty="0" smtClean="0">
              <a:solidFill>
                <a:schemeClr val="tx1"/>
              </a:solidFill>
            </a:rPr>
            <a:t>علوم الصحة (الطب وطب الأسنان والصيدلة وشبه الطبي والبيطرة)</a:t>
          </a:r>
          <a:endParaRPr lang="fr-FR" sz="1600" kern="1200" dirty="0">
            <a:solidFill>
              <a:schemeClr val="tx1"/>
            </a:solidFill>
          </a:endParaRPr>
        </a:p>
      </dsp:txBody>
      <dsp:txXfrm>
        <a:off x="5182449" y="3551747"/>
        <a:ext cx="2491534" cy="447047"/>
      </dsp:txXfrm>
    </dsp:sp>
    <dsp:sp modelId="{D90AA108-B9EF-48C9-BFC5-1B770CF1EF61}">
      <dsp:nvSpPr>
        <dsp:cNvPr id="0" name=""/>
        <dsp:cNvSpPr/>
      </dsp:nvSpPr>
      <dsp:spPr>
        <a:xfrm>
          <a:off x="4639044" y="3459160"/>
          <a:ext cx="5285343" cy="6322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285750" lvl="1" indent="-285750" algn="l" defTabSz="1955800">
            <a:lnSpc>
              <a:spcPct val="90000"/>
            </a:lnSpc>
            <a:spcBef>
              <a:spcPct val="0"/>
            </a:spcBef>
            <a:spcAft>
              <a:spcPct val="15000"/>
            </a:spcAft>
            <a:buChar char="••"/>
          </a:pPr>
          <a:endParaRPr lang="fr-FR" sz="4400" kern="1200"/>
        </a:p>
      </dsp:txBody>
      <dsp:txXfrm>
        <a:off x="4639044" y="3459160"/>
        <a:ext cx="5285343" cy="632221"/>
      </dsp:txXfrm>
    </dsp:sp>
    <dsp:sp modelId="{66FC2A04-E1A2-4D35-AD53-E60221F18D9A}">
      <dsp:nvSpPr>
        <dsp:cNvPr id="0" name=""/>
        <dsp:cNvSpPr/>
      </dsp:nvSpPr>
      <dsp:spPr>
        <a:xfrm>
          <a:off x="2942427" y="4132734"/>
          <a:ext cx="2904224" cy="632221"/>
        </a:xfrm>
        <a:prstGeom prst="ellipse">
          <a:avLst/>
        </a:prstGeom>
        <a:solidFill>
          <a:schemeClr val="accent3">
            <a:lumMod val="20000"/>
            <a:lumOff val="8000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0">
            <a:lnSpc>
              <a:spcPct val="90000"/>
            </a:lnSpc>
            <a:spcBef>
              <a:spcPct val="0"/>
            </a:spcBef>
            <a:spcAft>
              <a:spcPct val="35000"/>
            </a:spcAft>
          </a:pPr>
          <a:r>
            <a:rPr lang="ar-DZ" sz="1600" kern="1200" dirty="0" smtClean="0">
              <a:solidFill>
                <a:schemeClr val="tx1"/>
              </a:solidFill>
            </a:rPr>
            <a:t>شهادة مهندس دولة</a:t>
          </a:r>
          <a:endParaRPr lang="fr-FR" sz="1600" kern="1200" dirty="0"/>
        </a:p>
      </dsp:txBody>
      <dsp:txXfrm>
        <a:off x="3367741" y="4225321"/>
        <a:ext cx="2053596" cy="44704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0B1CF3-B162-46F4-B984-01516DE5E5BC}">
      <dsp:nvSpPr>
        <dsp:cNvPr id="0" name=""/>
        <dsp:cNvSpPr/>
      </dsp:nvSpPr>
      <dsp:spPr>
        <a:xfrm>
          <a:off x="3" y="0"/>
          <a:ext cx="8883144" cy="5429264"/>
        </a:xfrm>
        <a:prstGeom prst="swooshArrow">
          <a:avLst>
            <a:gd name="adj1" fmla="val 25000"/>
            <a:gd name="adj2" fmla="val 25000"/>
          </a:avLst>
        </a:prstGeom>
        <a:solidFill>
          <a:schemeClr val="accent1">
            <a:tint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rot lat="0" lon="0" rev="0"/>
          </a:camera>
          <a:lightRig rig="contrasting" dir="t">
            <a:rot lat="0" lon="0" rev="1200000"/>
          </a:lightRig>
        </a:scene3d>
        <a:sp3d z="-300000" prstMaterial="plastic"/>
      </dsp:spPr>
      <dsp:style>
        <a:lnRef idx="1">
          <a:scrgbClr r="0" g="0" b="0"/>
        </a:lnRef>
        <a:fillRef idx="1">
          <a:scrgbClr r="0" g="0" b="0"/>
        </a:fillRef>
        <a:effectRef idx="0">
          <a:scrgbClr r="0" g="0" b="0"/>
        </a:effectRef>
        <a:fontRef idx="minor"/>
      </dsp:style>
    </dsp:sp>
    <dsp:sp modelId="{8956488F-422D-4F6E-AF87-86D730E3427E}">
      <dsp:nvSpPr>
        <dsp:cNvPr id="0" name=""/>
        <dsp:cNvSpPr/>
      </dsp:nvSpPr>
      <dsp:spPr>
        <a:xfrm>
          <a:off x="1218397" y="3554091"/>
          <a:ext cx="343814" cy="343810"/>
        </a:xfrm>
        <a:prstGeom prst="ellipse">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524C7B7D-BE5D-4AF1-B1E8-782C2098C5D9}">
      <dsp:nvSpPr>
        <dsp:cNvPr id="0" name=""/>
        <dsp:cNvSpPr/>
      </dsp:nvSpPr>
      <dsp:spPr>
        <a:xfrm rot="2348052">
          <a:off x="83600" y="2708126"/>
          <a:ext cx="3773762" cy="1037414"/>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05868" tIns="0" rIns="0" bIns="0" numCol="1" spcCol="1270" anchor="t" anchorCtr="0">
          <a:noAutofit/>
        </a:bodyPr>
        <a:lstStyle/>
        <a:p>
          <a:pPr lvl="0" algn="ctr" defTabSz="800100" rtl="1">
            <a:lnSpc>
              <a:spcPct val="90000"/>
            </a:lnSpc>
            <a:spcBef>
              <a:spcPct val="0"/>
            </a:spcBef>
            <a:spcAft>
              <a:spcPct val="35000"/>
            </a:spcAft>
          </a:pPr>
          <a:r>
            <a:rPr lang="ar-DZ" sz="1800" b="1" kern="1200" dirty="0" smtClean="0"/>
            <a:t> شعبة البكالوريا والنتائج المحصل عليها (المعدل العام أو المعدل الموزون المحسوب، حسب شعبة أو ميدان التكوين)، بمراعاة الشروط الإضـافية بالنسبة لبعض التكوينات  </a:t>
          </a:r>
        </a:p>
        <a:p>
          <a:pPr lvl="0" algn="ctr" defTabSz="800100" rtl="1">
            <a:lnSpc>
              <a:spcPct val="90000"/>
            </a:lnSpc>
            <a:spcBef>
              <a:spcPct val="0"/>
            </a:spcBef>
            <a:spcAft>
              <a:spcPct val="35000"/>
            </a:spcAft>
          </a:pPr>
          <a:r>
            <a:rPr lang="ar-DZ" sz="1800" b="1" kern="1200" dirty="0" smtClean="0"/>
            <a:t> </a:t>
          </a:r>
          <a:endParaRPr lang="fr-FR" sz="1800" b="1" kern="1200" dirty="0"/>
        </a:p>
      </dsp:txBody>
      <dsp:txXfrm>
        <a:off x="83600" y="2708126"/>
        <a:ext cx="3773762" cy="1037414"/>
      </dsp:txXfrm>
    </dsp:sp>
    <dsp:sp modelId="{8D96A007-3AD9-4385-B05C-F6A31D39951F}">
      <dsp:nvSpPr>
        <dsp:cNvPr id="0" name=""/>
        <dsp:cNvSpPr/>
      </dsp:nvSpPr>
      <dsp:spPr>
        <a:xfrm>
          <a:off x="2730566" y="2329955"/>
          <a:ext cx="544552" cy="516188"/>
        </a:xfrm>
        <a:prstGeom prst="ellipse">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71E808CD-2952-4955-8DD6-75ED8B7AE677}">
      <dsp:nvSpPr>
        <dsp:cNvPr id="0" name=""/>
        <dsp:cNvSpPr/>
      </dsp:nvSpPr>
      <dsp:spPr>
        <a:xfrm rot="2489773">
          <a:off x="1998323" y="2289375"/>
          <a:ext cx="3277890" cy="303918"/>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84119" tIns="0" rIns="0" bIns="0" numCol="1" spcCol="1270" anchor="t" anchorCtr="0">
          <a:noAutofit/>
        </a:bodyPr>
        <a:lstStyle/>
        <a:p>
          <a:pPr lvl="0" algn="l" defTabSz="800100">
            <a:lnSpc>
              <a:spcPct val="90000"/>
            </a:lnSpc>
            <a:spcBef>
              <a:spcPct val="0"/>
            </a:spcBef>
            <a:spcAft>
              <a:spcPct val="35000"/>
            </a:spcAft>
          </a:pPr>
          <a:r>
            <a:rPr lang="ar-DZ" sz="1800" b="1" kern="1200" dirty="0" smtClean="0"/>
            <a:t>اختيارات حامل شهادة البكالوريا</a:t>
          </a:r>
          <a:endParaRPr lang="fr-FR" sz="1800" b="1" kern="1200" dirty="0"/>
        </a:p>
      </dsp:txBody>
      <dsp:txXfrm>
        <a:off x="1998323" y="2289375"/>
        <a:ext cx="3277890" cy="303918"/>
      </dsp:txXfrm>
    </dsp:sp>
    <dsp:sp modelId="{2E328199-DD86-461F-975A-216D80FB1B95}">
      <dsp:nvSpPr>
        <dsp:cNvPr id="0" name=""/>
        <dsp:cNvSpPr/>
      </dsp:nvSpPr>
      <dsp:spPr>
        <a:xfrm>
          <a:off x="4682584" y="1681884"/>
          <a:ext cx="662108" cy="640174"/>
        </a:xfrm>
        <a:prstGeom prst="ellipse">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3B6A65BA-EBFA-4BE0-AE6E-734E9F5E3C11}">
      <dsp:nvSpPr>
        <dsp:cNvPr id="0" name=""/>
        <dsp:cNvSpPr/>
      </dsp:nvSpPr>
      <dsp:spPr>
        <a:xfrm rot="2324929">
          <a:off x="4367641" y="1547635"/>
          <a:ext cx="2342478" cy="580732"/>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243957" tIns="0" rIns="0" bIns="0" numCol="1" spcCol="1270" anchor="ctr" anchorCtr="0">
          <a:noAutofit/>
        </a:bodyPr>
        <a:lstStyle/>
        <a:p>
          <a:pPr lvl="0" algn="l" defTabSz="800100">
            <a:lnSpc>
              <a:spcPct val="90000"/>
            </a:lnSpc>
            <a:spcBef>
              <a:spcPct val="0"/>
            </a:spcBef>
            <a:spcAft>
              <a:spcPct val="35000"/>
            </a:spcAft>
          </a:pPr>
          <a:r>
            <a:rPr lang="ar-DZ" sz="1800" b="1" kern="1200" dirty="0" smtClean="0"/>
            <a:t>المقاعد البيداغوجية المتاحة</a:t>
          </a:r>
          <a:endParaRPr lang="fr-FR" sz="1800" b="1" kern="1200" dirty="0"/>
        </a:p>
      </dsp:txBody>
      <dsp:txXfrm>
        <a:off x="4367641" y="1547635"/>
        <a:ext cx="2342478" cy="580732"/>
      </dsp:txXfrm>
    </dsp:sp>
    <dsp:sp modelId="{6143088C-7837-4152-83A2-6AECBB5B122E}">
      <dsp:nvSpPr>
        <dsp:cNvPr id="0" name=""/>
        <dsp:cNvSpPr/>
      </dsp:nvSpPr>
      <dsp:spPr>
        <a:xfrm>
          <a:off x="6546987" y="961805"/>
          <a:ext cx="856482" cy="861323"/>
        </a:xfrm>
        <a:prstGeom prst="ellipse">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CD74AA7D-0E55-4498-9F22-3269982B9680}">
      <dsp:nvSpPr>
        <dsp:cNvPr id="0" name=""/>
        <dsp:cNvSpPr/>
      </dsp:nvSpPr>
      <dsp:spPr>
        <a:xfrm rot="2649284">
          <a:off x="6071470" y="891715"/>
          <a:ext cx="2706705" cy="361211"/>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26811" tIns="0" rIns="0" bIns="0" numCol="1" spcCol="1270" anchor="t" anchorCtr="0">
          <a:noAutofit/>
        </a:bodyPr>
        <a:lstStyle/>
        <a:p>
          <a:pPr lvl="0" algn="ctr" defTabSz="800100">
            <a:lnSpc>
              <a:spcPct val="90000"/>
            </a:lnSpc>
            <a:spcBef>
              <a:spcPct val="0"/>
            </a:spcBef>
            <a:spcAft>
              <a:spcPct val="35000"/>
            </a:spcAft>
          </a:pPr>
          <a:r>
            <a:rPr lang="ar-DZ" sz="1800" b="1" kern="1200" dirty="0" smtClean="0"/>
            <a:t>الدوائر الجغرافية المسموح بها</a:t>
          </a:r>
          <a:endParaRPr lang="fr-FR" sz="1800" b="1" kern="1200" dirty="0"/>
        </a:p>
      </dsp:txBody>
      <dsp:txXfrm>
        <a:off x="6071470" y="891715"/>
        <a:ext cx="2706705" cy="36121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BA1DB3-7BF9-4B27-8F8C-496A01F97038}">
      <dsp:nvSpPr>
        <dsp:cNvPr id="0" name=""/>
        <dsp:cNvSpPr/>
      </dsp:nvSpPr>
      <dsp:spPr>
        <a:xfrm>
          <a:off x="0" y="4247645"/>
          <a:ext cx="9144000" cy="754816"/>
        </a:xfrm>
        <a:prstGeom prst="rect">
          <a:avLst/>
        </a:prstGeom>
        <a:solidFill>
          <a:schemeClr val="accent6">
            <a:lumMod val="20000"/>
            <a:lumOff val="80000"/>
          </a:schemeClr>
        </a:solidFill>
        <a:ln w="12700" cap="flat" cmpd="sng" algn="ctr">
          <a:solidFill>
            <a:srgbClr val="C0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rtl="1">
            <a:lnSpc>
              <a:spcPct val="90000"/>
            </a:lnSpc>
            <a:spcBef>
              <a:spcPct val="0"/>
            </a:spcBef>
            <a:spcAft>
              <a:spcPct val="35000"/>
            </a:spcAft>
          </a:pPr>
          <a:r>
            <a:rPr lang="ar-DZ" sz="1600" b="1" kern="1200" dirty="0" smtClean="0">
              <a:solidFill>
                <a:schemeClr val="tx1"/>
              </a:solidFill>
            </a:rPr>
            <a:t>يقوم بتأكيد تسجيله النهائي ويتقدم بملف تسجيله إلى مؤسسة التوجيه لإتمام إجراءات التسجيل النهائي بصفة فعلية</a:t>
          </a:r>
          <a:endParaRPr lang="ar-DZ" sz="1600" b="1" kern="1200" dirty="0" smtClean="0">
            <a:solidFill>
              <a:srgbClr val="C00000"/>
            </a:solidFill>
            <a:latin typeface="+mn-lt"/>
          </a:endParaRPr>
        </a:p>
      </dsp:txBody>
      <dsp:txXfrm>
        <a:off x="0" y="4247645"/>
        <a:ext cx="9144000" cy="754816"/>
      </dsp:txXfrm>
    </dsp:sp>
    <dsp:sp modelId="{56C1D25C-2EBA-4390-9EB6-7411562360AD}">
      <dsp:nvSpPr>
        <dsp:cNvPr id="0" name=""/>
        <dsp:cNvSpPr/>
      </dsp:nvSpPr>
      <dsp:spPr>
        <a:xfrm rot="10800000">
          <a:off x="0" y="3096358"/>
          <a:ext cx="9144000" cy="1118754"/>
        </a:xfrm>
        <a:prstGeom prst="upArrowCallout">
          <a:avLst/>
        </a:prstGeom>
        <a:solidFill>
          <a:schemeClr val="accent4">
            <a:lumMod val="40000"/>
            <a:lumOff val="60000"/>
          </a:schemeClr>
        </a:solidFill>
        <a:ln w="12700" cap="flat" cmpd="sng" algn="ctr">
          <a:solidFill>
            <a:srgbClr val="C0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rtl="1">
            <a:lnSpc>
              <a:spcPct val="90000"/>
            </a:lnSpc>
            <a:spcBef>
              <a:spcPct val="0"/>
            </a:spcBef>
            <a:spcAft>
              <a:spcPct val="35000"/>
            </a:spcAft>
          </a:pPr>
          <a:r>
            <a:rPr lang="ar-DZ" sz="1600" b="1" kern="1200" dirty="0" smtClean="0">
              <a:solidFill>
                <a:schemeClr val="tx1"/>
              </a:solidFill>
              <a:latin typeface="+mn-lt"/>
            </a:rPr>
            <a:t>يلتحق المترشح بأي مؤسسة للتكوين العالي تضمن شعبة التكوين التي وجه إليها، بغض النظر عن دائرته الجغرافية</a:t>
          </a:r>
          <a:endParaRPr lang="fr-FR" sz="1600" b="1" kern="1200" dirty="0">
            <a:solidFill>
              <a:schemeClr val="tx2"/>
            </a:solidFill>
            <a:latin typeface="+mn-lt"/>
          </a:endParaRPr>
        </a:p>
      </dsp:txBody>
      <dsp:txXfrm rot="10800000">
        <a:off x="0" y="3096358"/>
        <a:ext cx="9144000" cy="726933"/>
      </dsp:txXfrm>
    </dsp:sp>
    <dsp:sp modelId="{7F84748E-121B-4644-8ED9-5CCF4111BE73}">
      <dsp:nvSpPr>
        <dsp:cNvPr id="0" name=""/>
        <dsp:cNvSpPr/>
      </dsp:nvSpPr>
      <dsp:spPr>
        <a:xfrm rot="10800000">
          <a:off x="0" y="1606324"/>
          <a:ext cx="9144000" cy="1476715"/>
        </a:xfrm>
        <a:prstGeom prst="upArrowCallout">
          <a:avLst/>
        </a:prstGeom>
        <a:solidFill>
          <a:schemeClr val="accent4">
            <a:lumMod val="20000"/>
            <a:lumOff val="80000"/>
          </a:schemeClr>
        </a:solidFill>
        <a:ln w="12700" cap="flat" cmpd="sng" algn="ctr">
          <a:solidFill>
            <a:srgbClr val="C0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rtl="1">
            <a:lnSpc>
              <a:spcPct val="90000"/>
            </a:lnSpc>
            <a:spcBef>
              <a:spcPct val="0"/>
            </a:spcBef>
            <a:spcAft>
              <a:spcPct val="35000"/>
            </a:spcAft>
          </a:pPr>
          <a:r>
            <a:rPr lang="ar-DZ" sz="1600" b="1" kern="1200" dirty="0" smtClean="0">
              <a:solidFill>
                <a:schemeClr val="tx1"/>
              </a:solidFill>
              <a:latin typeface="+mn-lt"/>
            </a:rPr>
            <a:t>يلبى له أحد خياراته بعد المعالجة المعلوماتية لبطاقة الرغبات، في حدود المعدلات الدنيا للالتحاق </a:t>
          </a:r>
        </a:p>
        <a:p>
          <a:pPr lvl="0" algn="ctr" defTabSz="711200" rtl="1">
            <a:lnSpc>
              <a:spcPct val="90000"/>
            </a:lnSpc>
            <a:spcBef>
              <a:spcPct val="0"/>
            </a:spcBef>
            <a:spcAft>
              <a:spcPct val="35000"/>
            </a:spcAft>
          </a:pPr>
          <a:r>
            <a:rPr lang="ar-DZ" sz="1600" b="1" kern="1200" dirty="0" smtClean="0">
              <a:solidFill>
                <a:schemeClr val="tx1"/>
              </a:solidFill>
              <a:latin typeface="+mn-lt"/>
            </a:rPr>
            <a:t>(المعدل العام أو المعدل الموزون المحسوب)</a:t>
          </a:r>
          <a:endParaRPr lang="fr-FR" sz="1600" b="1" kern="1200" dirty="0">
            <a:solidFill>
              <a:schemeClr val="tx1"/>
            </a:solidFill>
            <a:latin typeface="+mn-lt"/>
          </a:endParaRPr>
        </a:p>
      </dsp:txBody>
      <dsp:txXfrm rot="10800000">
        <a:off x="0" y="1606324"/>
        <a:ext cx="9144000" cy="959525"/>
      </dsp:txXfrm>
    </dsp:sp>
    <dsp:sp modelId="{09B93ED4-06F8-4EB8-80CC-2B36A9FADB84}">
      <dsp:nvSpPr>
        <dsp:cNvPr id="0" name=""/>
        <dsp:cNvSpPr/>
      </dsp:nvSpPr>
      <dsp:spPr>
        <a:xfrm rot="10800000">
          <a:off x="19751" y="288047"/>
          <a:ext cx="9104497" cy="1353570"/>
        </a:xfrm>
        <a:prstGeom prst="upArrowCallout">
          <a:avLst/>
        </a:prstGeom>
        <a:solidFill>
          <a:schemeClr val="bg2">
            <a:lumMod val="90000"/>
          </a:schemeClr>
        </a:solidFill>
        <a:ln w="12700" cap="flat" cmpd="sng" algn="ctr">
          <a:solidFill>
            <a:srgbClr val="C0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rtl="1">
            <a:lnSpc>
              <a:spcPct val="90000"/>
            </a:lnSpc>
            <a:spcBef>
              <a:spcPct val="0"/>
            </a:spcBef>
            <a:spcAft>
              <a:spcPct val="35000"/>
            </a:spcAft>
          </a:pPr>
          <a:r>
            <a:rPr lang="ar-DZ" sz="1600" b="1" i="0" u="none" kern="1200" dirty="0" smtClean="0">
              <a:solidFill>
                <a:schemeClr val="tx1"/>
              </a:solidFill>
            </a:rPr>
            <a:t>يقوم المترشح بملء بطاقة الرغبات عبر الخط وفق الإجراءات والرزنامة المحددة، مع احترام الشروط المتعلقة بشعبة البكالوريا</a:t>
          </a:r>
          <a:endParaRPr lang="fr-FR" sz="1600" b="1" i="0" u="none" kern="1200" dirty="0">
            <a:solidFill>
              <a:schemeClr val="tx1"/>
            </a:solidFill>
          </a:endParaRPr>
        </a:p>
      </dsp:txBody>
      <dsp:txXfrm rot="10800000">
        <a:off x="19751" y="288047"/>
        <a:ext cx="9104497" cy="87950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BA1DB3-7BF9-4B27-8F8C-496A01F97038}">
      <dsp:nvSpPr>
        <dsp:cNvPr id="0" name=""/>
        <dsp:cNvSpPr/>
      </dsp:nvSpPr>
      <dsp:spPr>
        <a:xfrm>
          <a:off x="0" y="4391303"/>
          <a:ext cx="8858280" cy="746963"/>
        </a:xfrm>
        <a:prstGeom prst="rect">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rtl="1">
            <a:lnSpc>
              <a:spcPct val="90000"/>
            </a:lnSpc>
            <a:spcBef>
              <a:spcPct val="0"/>
            </a:spcBef>
            <a:spcAft>
              <a:spcPct val="35000"/>
            </a:spcAft>
          </a:pPr>
          <a:r>
            <a:rPr lang="ar-DZ" sz="1600" b="1" kern="1200" dirty="0" smtClean="0">
              <a:solidFill>
                <a:schemeClr val="tx1"/>
              </a:solidFill>
            </a:rPr>
            <a:t>أختار تكوينا في مؤسسة للتعليم العالي وأ</a:t>
          </a:r>
          <a:r>
            <a:rPr lang="ar-DZ" sz="1600" b="1" kern="1200" dirty="0" smtClean="0">
              <a:solidFill>
                <a:schemeClr val="tx1"/>
              </a:solidFill>
              <a:latin typeface="+mn-lt"/>
            </a:rPr>
            <a:t>قوم بالتسجيل فيها مباشرة مقدما كشف البكالوريا الأصلي ووثيقة مطابقة شهادة البكالوريا وباقي وثائق التسجيل، وهذا: </a:t>
          </a:r>
          <a:r>
            <a:rPr lang="ar-DZ" sz="1600" b="1" kern="1200" dirty="0" smtClean="0">
              <a:solidFill>
                <a:srgbClr val="C00000"/>
              </a:solidFill>
            </a:rPr>
            <a:t>من ...... إلى......... 2024</a:t>
          </a:r>
          <a:endParaRPr lang="ar-DZ" sz="1600" b="1" kern="1200" dirty="0" smtClean="0">
            <a:solidFill>
              <a:srgbClr val="C00000"/>
            </a:solidFill>
            <a:latin typeface="+mn-lt"/>
          </a:endParaRPr>
        </a:p>
      </dsp:txBody>
      <dsp:txXfrm>
        <a:off x="0" y="4391303"/>
        <a:ext cx="8858280" cy="746963"/>
      </dsp:txXfrm>
    </dsp:sp>
    <dsp:sp modelId="{56C1D25C-2EBA-4390-9EB6-7411562360AD}">
      <dsp:nvSpPr>
        <dsp:cNvPr id="0" name=""/>
        <dsp:cNvSpPr/>
      </dsp:nvSpPr>
      <dsp:spPr>
        <a:xfrm rot="10800000">
          <a:off x="0" y="2781822"/>
          <a:ext cx="8858280" cy="1504582"/>
        </a:xfrm>
        <a:prstGeom prst="upArrowCallout">
          <a:avLst/>
        </a:prstGeom>
        <a:solidFill>
          <a:schemeClr val="accent4">
            <a:lumMod val="40000"/>
            <a:lumOff val="60000"/>
          </a:schemeClr>
        </a:solidFill>
        <a:ln w="12700" cap="flat" cmpd="sng" algn="ctr">
          <a:solidFill>
            <a:srgbClr val="C0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rtl="1">
            <a:lnSpc>
              <a:spcPct val="90000"/>
            </a:lnSpc>
            <a:spcBef>
              <a:spcPct val="0"/>
            </a:spcBef>
            <a:spcAft>
              <a:spcPct val="35000"/>
            </a:spcAft>
          </a:pPr>
          <a:r>
            <a:rPr lang="ar-DZ" sz="1600" b="1" kern="1200" dirty="0" smtClean="0">
              <a:solidFill>
                <a:schemeClr val="tx1"/>
              </a:solidFill>
              <a:latin typeface="+mn-lt"/>
            </a:rPr>
            <a:t>حسب: - شعبة البكالوريا التي بحوزتي، ومعدّلي العام والنقاط التي تحصلت عليها في البكالوريا، </a:t>
          </a:r>
        </a:p>
        <a:p>
          <a:pPr lvl="0" algn="ctr" defTabSz="711200" rtl="1">
            <a:lnSpc>
              <a:spcPct val="90000"/>
            </a:lnSpc>
            <a:spcBef>
              <a:spcPct val="0"/>
            </a:spcBef>
            <a:spcAft>
              <a:spcPct val="35000"/>
            </a:spcAft>
          </a:pPr>
          <a:r>
            <a:rPr lang="ar-DZ" sz="1600" b="1" kern="1200" dirty="0" smtClean="0">
              <a:solidFill>
                <a:schemeClr val="tx1"/>
              </a:solidFill>
              <a:latin typeface="+mn-lt"/>
            </a:rPr>
            <a:t>- شروط الالتحاق المنصوص عليها  في منشور التسجيل الأولي والتوجيه لحاملي شهادة البكالوريا بعنوان 2023-2024</a:t>
          </a:r>
        </a:p>
        <a:p>
          <a:pPr lvl="0" algn="ctr" defTabSz="711200" rtl="0">
            <a:lnSpc>
              <a:spcPct val="90000"/>
            </a:lnSpc>
            <a:spcBef>
              <a:spcPct val="0"/>
            </a:spcBef>
            <a:spcAft>
              <a:spcPct val="35000"/>
            </a:spcAft>
          </a:pPr>
          <a:r>
            <a:rPr lang="ar-DZ" sz="1600" b="1" kern="1200" dirty="0" smtClean="0">
              <a:solidFill>
                <a:schemeClr val="tx1"/>
              </a:solidFill>
              <a:latin typeface="+mn-lt"/>
            </a:rPr>
            <a:t>- المعدلات الدنيا للالتحاق بمختلف التكوينات من خلال تصفحها على الموقع المذكورين أعلاه:</a:t>
          </a:r>
          <a:endParaRPr lang="fr-FR" sz="1600" b="1" kern="1200" dirty="0">
            <a:solidFill>
              <a:schemeClr val="tx2"/>
            </a:solidFill>
            <a:latin typeface="+mn-lt"/>
          </a:endParaRPr>
        </a:p>
      </dsp:txBody>
      <dsp:txXfrm rot="10800000">
        <a:off x="0" y="2781822"/>
        <a:ext cx="8858280" cy="977632"/>
      </dsp:txXfrm>
    </dsp:sp>
    <dsp:sp modelId="{7F84748E-121B-4644-8ED9-5CCF4111BE73}">
      <dsp:nvSpPr>
        <dsp:cNvPr id="0" name=""/>
        <dsp:cNvSpPr/>
      </dsp:nvSpPr>
      <dsp:spPr>
        <a:xfrm rot="10800000">
          <a:off x="0" y="975912"/>
          <a:ext cx="8858280" cy="1898270"/>
        </a:xfrm>
        <a:prstGeom prst="upArrowCallout">
          <a:avLst/>
        </a:prstGeom>
        <a:solidFill>
          <a:schemeClr val="accent4">
            <a:lumMod val="20000"/>
            <a:lumOff val="80000"/>
          </a:schemeClr>
        </a:solidFill>
        <a:ln w="12700" cap="flat" cmpd="sng" algn="ctr">
          <a:solidFill>
            <a:srgbClr val="C0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rtl="1">
            <a:lnSpc>
              <a:spcPct val="90000"/>
            </a:lnSpc>
            <a:spcBef>
              <a:spcPct val="0"/>
            </a:spcBef>
            <a:spcAft>
              <a:spcPct val="35000"/>
            </a:spcAft>
          </a:pPr>
          <a:r>
            <a:rPr lang="ar-DZ" sz="1600" b="1" kern="1200" dirty="0" smtClean="0">
              <a:solidFill>
                <a:schemeClr val="tx1"/>
              </a:solidFill>
              <a:latin typeface="+mn-lt"/>
            </a:rPr>
            <a:t>أقوم بمطابقة شعبة البكالوريا التي بحوزتي مع شعب البكالوريا الأخرى الممنوحة من طرف وزارة التربية الوطنية.</a:t>
          </a:r>
        </a:p>
        <a:p>
          <a:pPr lvl="0" algn="ctr" defTabSz="711200" rtl="1">
            <a:lnSpc>
              <a:spcPct val="90000"/>
            </a:lnSpc>
            <a:spcBef>
              <a:spcPct val="0"/>
            </a:spcBef>
            <a:spcAft>
              <a:spcPct val="35000"/>
            </a:spcAft>
          </a:pPr>
          <a:r>
            <a:rPr lang="ar-DZ" sz="1600" b="1" kern="1200" dirty="0" smtClean="0">
              <a:solidFill>
                <a:schemeClr val="tx1"/>
              </a:solidFill>
              <a:latin typeface="+mn-lt"/>
            </a:rPr>
            <a:t>شعبة البكالوريا: تقني اقتصادي، فرع اقتصادي واجتماعي /  المعادلة:  تسيير واقتصاد</a:t>
          </a:r>
        </a:p>
        <a:p>
          <a:pPr lvl="0" algn="ctr" defTabSz="711200" rtl="1">
            <a:lnSpc>
              <a:spcPct val="90000"/>
            </a:lnSpc>
            <a:spcBef>
              <a:spcPct val="0"/>
            </a:spcBef>
            <a:spcAft>
              <a:spcPct val="35000"/>
            </a:spcAft>
          </a:pPr>
          <a:r>
            <a:rPr lang="ar-DZ" sz="1600" b="1" kern="1200" dirty="0" smtClean="0">
              <a:solidFill>
                <a:schemeClr val="tx1"/>
              </a:solidFill>
              <a:latin typeface="+mn-lt"/>
            </a:rPr>
            <a:t>شعبة البكالوريا: علوم وتكنولوجيا المانجمنت والتسيير  /  المعادلة:  تسيير واقتصاد</a:t>
          </a:r>
        </a:p>
        <a:p>
          <a:pPr lvl="0" algn="ctr" defTabSz="711200" rtl="1">
            <a:lnSpc>
              <a:spcPct val="90000"/>
            </a:lnSpc>
            <a:spcBef>
              <a:spcPct val="0"/>
            </a:spcBef>
            <a:spcAft>
              <a:spcPct val="35000"/>
            </a:spcAft>
          </a:pPr>
          <a:r>
            <a:rPr lang="ar-DZ" sz="1600" b="1" kern="1200" dirty="0" smtClean="0">
              <a:solidFill>
                <a:schemeClr val="tx1"/>
              </a:solidFill>
              <a:latin typeface="+mn-lt"/>
            </a:rPr>
            <a:t>شعبة البكالوريا: علوم، فرع رياضيات وعلوم الطبيعة  /  المعادلة:  علوم تجريبية</a:t>
          </a:r>
          <a:endParaRPr lang="fr-FR" sz="1600" b="1" kern="1200" dirty="0">
            <a:solidFill>
              <a:schemeClr val="tx1"/>
            </a:solidFill>
            <a:latin typeface="+mn-lt"/>
          </a:endParaRPr>
        </a:p>
      </dsp:txBody>
      <dsp:txXfrm rot="10800000">
        <a:off x="0" y="975912"/>
        <a:ext cx="8858280" cy="1233439"/>
      </dsp:txXfrm>
    </dsp:sp>
    <dsp:sp modelId="{09B93ED4-06F8-4EB8-80CC-2B36A9FADB84}">
      <dsp:nvSpPr>
        <dsp:cNvPr id="0" name=""/>
        <dsp:cNvSpPr/>
      </dsp:nvSpPr>
      <dsp:spPr>
        <a:xfrm rot="10800000">
          <a:off x="0" y="2114"/>
          <a:ext cx="8858280" cy="1060768"/>
        </a:xfrm>
        <a:prstGeom prst="upArrowCallout">
          <a:avLst/>
        </a:prstGeom>
        <a:solidFill>
          <a:schemeClr val="accent1">
            <a:lumMod val="20000"/>
            <a:lumOff val="80000"/>
          </a:schemeClr>
        </a:solidFill>
        <a:ln w="12700" cap="flat" cmpd="sng" algn="ctr">
          <a:solidFill>
            <a:srgbClr val="C0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rtl="1">
            <a:lnSpc>
              <a:spcPct val="90000"/>
            </a:lnSpc>
            <a:spcBef>
              <a:spcPct val="0"/>
            </a:spcBef>
            <a:spcAft>
              <a:spcPct val="35000"/>
            </a:spcAft>
          </a:pPr>
          <a:r>
            <a:rPr lang="ar-DZ" sz="1600" b="1" kern="1200" dirty="0" smtClean="0">
              <a:solidFill>
                <a:schemeClr val="tx1"/>
              </a:solidFill>
            </a:rPr>
            <a:t>أن أتصفح المنشـــور التوجيهي لحاملي شهادة البكلوريا الجدد 2024 في شكله الرقمي التطبيقي ”</a:t>
          </a:r>
          <a:r>
            <a:rPr lang="fr-FR" sz="1600" b="1" kern="1200" dirty="0" smtClean="0">
              <a:solidFill>
                <a:schemeClr val="tx1"/>
              </a:solidFill>
            </a:rPr>
            <a:t>TawdjihCom 2024</a:t>
          </a:r>
          <a:r>
            <a:rPr lang="ar-DZ" sz="1600" b="1" kern="1200" dirty="0" smtClean="0">
              <a:solidFill>
                <a:schemeClr val="tx1"/>
              </a:solidFill>
            </a:rPr>
            <a:t>“ </a:t>
          </a:r>
        </a:p>
        <a:p>
          <a:pPr lvl="0" algn="ctr" defTabSz="711200" rtl="1">
            <a:lnSpc>
              <a:spcPct val="90000"/>
            </a:lnSpc>
            <a:spcBef>
              <a:spcPct val="0"/>
            </a:spcBef>
            <a:spcAft>
              <a:spcPct val="35000"/>
            </a:spcAft>
          </a:pPr>
          <a:r>
            <a:rPr lang="ar-DZ" sz="1600" b="1" kern="1200" dirty="0" smtClean="0">
              <a:solidFill>
                <a:schemeClr val="tx1"/>
              </a:solidFill>
            </a:rPr>
            <a:t>على المواقع</a:t>
          </a:r>
          <a:r>
            <a:rPr lang="ar-DZ" sz="1600" b="1" u="none" kern="1200" dirty="0" smtClean="0">
              <a:solidFill>
                <a:schemeClr val="tx1"/>
              </a:solidFill>
            </a:rPr>
            <a:t>:      </a:t>
          </a:r>
          <a:r>
            <a:rPr lang="ar-DZ" sz="1600" b="1" u="none" kern="1200" dirty="0" smtClean="0">
              <a:solidFill>
                <a:srgbClr val="C00000"/>
              </a:solidFill>
            </a:rPr>
            <a:t>  </a:t>
          </a:r>
          <a:r>
            <a:rPr lang="fr-FR" sz="1600" b="1" u="none" kern="1200" dirty="0" smtClean="0">
              <a:solidFill>
                <a:srgbClr val="C00000"/>
              </a:solidFill>
            </a:rPr>
            <a:t> </a:t>
          </a:r>
          <a:r>
            <a:rPr lang="ar-DZ" sz="1600" b="1" u="none" kern="1200" dirty="0" smtClean="0">
              <a:solidFill>
                <a:srgbClr val="C00000"/>
              </a:solidFill>
            </a:rPr>
            <a:t> </a:t>
          </a:r>
          <a:r>
            <a:rPr lang="fr-FR" sz="1600" b="1" u="none" kern="1200" dirty="0" smtClean="0">
              <a:solidFill>
                <a:srgbClr val="C00000"/>
              </a:solidFill>
            </a:rPr>
            <a:t>  </a:t>
          </a:r>
          <a:r>
            <a:rPr lang="fr-FR" sz="1600" b="1" i="0" u="none" kern="1200" dirty="0" smtClean="0">
              <a:solidFill>
                <a:srgbClr val="C00000"/>
              </a:solidFill>
            </a:rPr>
            <a:t>www.mesrs.dz</a:t>
          </a:r>
          <a:r>
            <a:rPr lang="ar-DZ" sz="1600" b="1" i="0" u="none" kern="1200" dirty="0" smtClean="0">
              <a:solidFill>
                <a:srgbClr val="C00000"/>
              </a:solidFill>
            </a:rPr>
            <a:t> أو   </a:t>
          </a:r>
          <a:r>
            <a:rPr lang="fr-FR" sz="1600" b="1" i="0" u="none" kern="1200" dirty="0" smtClean="0">
              <a:solidFill>
                <a:srgbClr val="C00000"/>
              </a:solidFill>
            </a:rPr>
            <a:t>www.bac2024.mesrs.dz</a:t>
          </a:r>
          <a:endParaRPr lang="fr-FR" sz="1600" b="1" i="0" u="none" kern="1200" dirty="0">
            <a:solidFill>
              <a:srgbClr val="C00000"/>
            </a:solidFill>
          </a:endParaRPr>
        </a:p>
      </dsp:txBody>
      <dsp:txXfrm rot="10800000">
        <a:off x="0" y="2114"/>
        <a:ext cx="8858280" cy="68925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BA1DB3-7BF9-4B27-8F8C-496A01F97038}">
      <dsp:nvSpPr>
        <dsp:cNvPr id="0" name=""/>
        <dsp:cNvSpPr/>
      </dsp:nvSpPr>
      <dsp:spPr>
        <a:xfrm>
          <a:off x="0" y="4270083"/>
          <a:ext cx="9144000" cy="1087742"/>
        </a:xfrm>
        <a:prstGeom prst="rect">
          <a:avLst/>
        </a:prstGeom>
        <a:solidFill>
          <a:srgbClr val="92D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rtl="1">
            <a:lnSpc>
              <a:spcPct val="90000"/>
            </a:lnSpc>
            <a:spcBef>
              <a:spcPct val="0"/>
            </a:spcBef>
            <a:spcAft>
              <a:spcPct val="35000"/>
            </a:spcAft>
          </a:pPr>
          <a:r>
            <a:rPr lang="ar-DZ" sz="1600" b="1" kern="1200" dirty="0" smtClean="0">
              <a:solidFill>
                <a:schemeClr val="tx1"/>
              </a:solidFill>
              <a:latin typeface="+mn-lt"/>
            </a:rPr>
            <a:t>في حالة القبول أسجل نهائيا في المؤسسة المعنية خلال الفترة المحددة للتسجيلات النهائية.</a:t>
          </a:r>
        </a:p>
        <a:p>
          <a:pPr lvl="0" algn="ctr" defTabSz="711200" rtl="1">
            <a:lnSpc>
              <a:spcPct val="90000"/>
            </a:lnSpc>
            <a:spcBef>
              <a:spcPct val="0"/>
            </a:spcBef>
            <a:spcAft>
              <a:spcPct val="35000"/>
            </a:spcAft>
          </a:pPr>
          <a:r>
            <a:rPr lang="ar-DZ" sz="1600" b="1" kern="1200" dirty="0" smtClean="0">
              <a:solidFill>
                <a:schemeClr val="tx1"/>
              </a:solidFill>
              <a:latin typeface="+mn-lt"/>
            </a:rPr>
            <a:t>وفي حالة الرفض أباشر ترشحا آخر لدى مؤسسة أخرى أو أتقدم مسبقا بترشيحات متعددة في نفس الوقت لزيادة حظوظ القبول.</a:t>
          </a:r>
        </a:p>
      </dsp:txBody>
      <dsp:txXfrm>
        <a:off x="0" y="4270083"/>
        <a:ext cx="9144000" cy="1087742"/>
      </dsp:txXfrm>
    </dsp:sp>
    <dsp:sp modelId="{735A571B-852B-4EF7-A4B3-DCA4C2AC7BA6}">
      <dsp:nvSpPr>
        <dsp:cNvPr id="0" name=""/>
        <dsp:cNvSpPr/>
      </dsp:nvSpPr>
      <dsp:spPr>
        <a:xfrm rot="10800000">
          <a:off x="0" y="2974332"/>
          <a:ext cx="9144000" cy="1305962"/>
        </a:xfrm>
        <a:prstGeom prst="upArrowCallout">
          <a:avLst/>
        </a:prstGeom>
        <a:solidFill>
          <a:schemeClr val="accent2">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rtl="1">
            <a:lnSpc>
              <a:spcPct val="90000"/>
            </a:lnSpc>
            <a:spcBef>
              <a:spcPct val="0"/>
            </a:spcBef>
            <a:spcAft>
              <a:spcPct val="35000"/>
            </a:spcAft>
          </a:pPr>
          <a:r>
            <a:rPr lang="ar-DZ" sz="1600" b="1" kern="1200" dirty="0" smtClean="0">
              <a:solidFill>
                <a:schemeClr val="tx1"/>
              </a:solidFill>
            </a:rPr>
            <a:t>أختار تكوينا في مؤسسة للتعليم العالي بدائرتي الجغرافية، وأقوم مباشرة بإيداع طلب الترشح لديها </a:t>
          </a:r>
          <a:r>
            <a:rPr lang="ar-DZ" sz="1600" b="1" u="sng" kern="1200" dirty="0" smtClean="0">
              <a:solidFill>
                <a:srgbClr val="C00000"/>
              </a:solidFill>
            </a:rPr>
            <a:t>ابتداء من ......... 2024</a:t>
          </a:r>
          <a:r>
            <a:rPr lang="ar-DZ" sz="1600" b="1" kern="1200" dirty="0" smtClean="0">
              <a:solidFill>
                <a:schemeClr val="tx1"/>
              </a:solidFill>
            </a:rPr>
            <a:t>، </a:t>
          </a:r>
        </a:p>
        <a:p>
          <a:pPr lvl="0" algn="ctr" defTabSz="711200" rtl="1">
            <a:lnSpc>
              <a:spcPct val="90000"/>
            </a:lnSpc>
            <a:spcBef>
              <a:spcPct val="0"/>
            </a:spcBef>
            <a:spcAft>
              <a:spcPct val="35000"/>
            </a:spcAft>
          </a:pPr>
          <a:r>
            <a:rPr lang="ar-DZ" sz="1600" b="1" kern="1200" dirty="0" smtClean="0">
              <a:solidFill>
                <a:schemeClr val="tx1"/>
              </a:solidFill>
            </a:rPr>
            <a:t>تتكفل المؤسسة المعنية حصريا بدراسة طلب الترشح، وفي حدود المقاعد البيداغوجية المتوفرة يتم قبوله أو رفضه.</a:t>
          </a:r>
        </a:p>
      </dsp:txBody>
      <dsp:txXfrm rot="10800000">
        <a:off x="0" y="2974332"/>
        <a:ext cx="9144000" cy="848575"/>
      </dsp:txXfrm>
    </dsp:sp>
    <dsp:sp modelId="{D39E5E4A-C315-4C36-8A67-6D339368E0AA}">
      <dsp:nvSpPr>
        <dsp:cNvPr id="0" name=""/>
        <dsp:cNvSpPr/>
      </dsp:nvSpPr>
      <dsp:spPr>
        <a:xfrm rot="10800000">
          <a:off x="0" y="1476346"/>
          <a:ext cx="9144000" cy="1505322"/>
        </a:xfrm>
        <a:prstGeom prst="upArrowCallout">
          <a:avLst/>
        </a:prstGeom>
        <a:solidFill>
          <a:schemeClr val="accent3">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ts val="0"/>
            </a:spcAft>
          </a:pPr>
          <a:r>
            <a:rPr lang="ar-DZ" sz="1600" b="1" kern="1200" dirty="0" smtClean="0">
              <a:solidFill>
                <a:schemeClr val="tx1"/>
              </a:solidFill>
            </a:rPr>
            <a:t>أتعرّف على: </a:t>
          </a:r>
        </a:p>
        <a:p>
          <a:pPr lvl="0" algn="ctr" defTabSz="711200">
            <a:lnSpc>
              <a:spcPct val="90000"/>
            </a:lnSpc>
            <a:spcBef>
              <a:spcPct val="0"/>
            </a:spcBef>
            <a:spcAft>
              <a:spcPts val="0"/>
            </a:spcAft>
          </a:pPr>
          <a:r>
            <a:rPr lang="ar-DZ" sz="1600" b="1" kern="1200" dirty="0" smtClean="0">
              <a:solidFill>
                <a:schemeClr val="tx1"/>
              </a:solidFill>
            </a:rPr>
            <a:t>- شروط الالتحاق المنصوص عليها  في منشور التسجيل الأولي وتوجيه حاملي شهادة البكالوريا الجدد</a:t>
          </a:r>
        </a:p>
        <a:p>
          <a:pPr lvl="0" algn="ctr" defTabSz="711200">
            <a:lnSpc>
              <a:spcPct val="90000"/>
            </a:lnSpc>
            <a:spcBef>
              <a:spcPct val="0"/>
            </a:spcBef>
            <a:spcAft>
              <a:spcPts val="0"/>
            </a:spcAft>
          </a:pPr>
          <a:r>
            <a:rPr lang="ar-DZ" sz="800" b="1" kern="1200" dirty="0" smtClean="0">
              <a:solidFill>
                <a:srgbClr val="C00000"/>
              </a:solidFill>
            </a:rPr>
            <a:t> </a:t>
          </a:r>
        </a:p>
        <a:p>
          <a:pPr lvl="0" algn="ctr" defTabSz="711200" rtl="1">
            <a:lnSpc>
              <a:spcPct val="90000"/>
            </a:lnSpc>
            <a:spcBef>
              <a:spcPct val="0"/>
            </a:spcBef>
            <a:spcAft>
              <a:spcPts val="0"/>
            </a:spcAft>
          </a:pPr>
          <a:r>
            <a:rPr lang="ar-DZ" sz="1600" b="1" kern="1200" dirty="0" smtClean="0">
              <a:solidFill>
                <a:schemeClr val="tx1"/>
              </a:solidFill>
            </a:rPr>
            <a:t>- المعدلات الدنيا لسنة حصولي على البكالوريا</a:t>
          </a:r>
          <a:endParaRPr lang="ar-DZ" sz="1600" b="1" kern="1200" dirty="0" smtClean="0">
            <a:solidFill>
              <a:schemeClr val="tx1"/>
            </a:solidFill>
            <a:latin typeface="+mn-lt"/>
          </a:endParaRPr>
        </a:p>
      </dsp:txBody>
      <dsp:txXfrm rot="10800000">
        <a:off x="0" y="1476346"/>
        <a:ext cx="9144000" cy="978113"/>
      </dsp:txXfrm>
    </dsp:sp>
    <dsp:sp modelId="{56C1D25C-2EBA-4390-9EB6-7411562360AD}">
      <dsp:nvSpPr>
        <dsp:cNvPr id="0" name=""/>
        <dsp:cNvSpPr/>
      </dsp:nvSpPr>
      <dsp:spPr>
        <a:xfrm rot="10800000">
          <a:off x="0" y="108192"/>
          <a:ext cx="9144000" cy="1490326"/>
        </a:xfrm>
        <a:prstGeom prst="upArrowCallout">
          <a:avLst/>
        </a:prstGeom>
        <a:solidFill>
          <a:schemeClr val="accent4">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rtl="0">
            <a:lnSpc>
              <a:spcPct val="90000"/>
            </a:lnSpc>
            <a:spcBef>
              <a:spcPct val="0"/>
            </a:spcBef>
            <a:spcAft>
              <a:spcPct val="35000"/>
            </a:spcAft>
          </a:pPr>
          <a:r>
            <a:rPr lang="ar-DZ" sz="1600" b="1" kern="1200" dirty="0" smtClean="0">
              <a:solidFill>
                <a:schemeClr val="tx1"/>
              </a:solidFill>
            </a:rPr>
            <a:t>- بالنظر لشعبة البكالوريا التي بحوزتي، ومعدّلي العام أو المعدل الموزون المحسوب، المحصل عليه في البكالوريا، حسب الشروط المطلوبة</a:t>
          </a:r>
        </a:p>
        <a:p>
          <a:pPr lvl="0" algn="ctr" defTabSz="711200" rtl="0">
            <a:lnSpc>
              <a:spcPct val="90000"/>
            </a:lnSpc>
            <a:spcBef>
              <a:spcPct val="0"/>
            </a:spcBef>
            <a:spcAft>
              <a:spcPct val="35000"/>
            </a:spcAft>
          </a:pPr>
          <a:r>
            <a:rPr lang="ar-DZ" sz="1600" b="1" kern="1200" dirty="0" smtClean="0">
              <a:solidFill>
                <a:schemeClr val="tx1"/>
              </a:solidFill>
            </a:rPr>
            <a:t>(+ شهادة معادلة في حالة بكالوريا أجنبية) </a:t>
          </a:r>
        </a:p>
      </dsp:txBody>
      <dsp:txXfrm rot="10800000">
        <a:off x="0" y="108192"/>
        <a:ext cx="9144000" cy="968369"/>
      </dsp:txXfrm>
    </dsp:sp>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1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4.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5.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7.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96332"/>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96332"/>
          </a:xfrm>
          <a:prstGeom prst="rect">
            <a:avLst/>
          </a:prstGeom>
        </p:spPr>
        <p:txBody>
          <a:bodyPr vert="horz" lIns="91440" tIns="45720" rIns="91440" bIns="45720" rtlCol="0"/>
          <a:lstStyle>
            <a:lvl1pPr algn="r">
              <a:defRPr sz="1200"/>
            </a:lvl1pPr>
          </a:lstStyle>
          <a:p>
            <a:fld id="{F52EFFD5-5115-4739-B0C5-E9920814292F}" type="datetimeFigureOut">
              <a:rPr lang="fr-FR" smtClean="0"/>
              <a:pPr/>
              <a:t>11/07/2024</a:t>
            </a:fld>
            <a:endParaRPr lang="fr-FR"/>
          </a:p>
        </p:txBody>
      </p:sp>
      <p:sp>
        <p:nvSpPr>
          <p:cNvPr id="4" name="Espace réservé de l'image des diapositives 3"/>
          <p:cNvSpPr>
            <a:spLocks noGrp="1" noRot="1" noChangeAspect="1"/>
          </p:cNvSpPr>
          <p:nvPr>
            <p:ph type="sldImg" idx="2"/>
          </p:nvPr>
        </p:nvSpPr>
        <p:spPr>
          <a:xfrm>
            <a:off x="947738" y="744538"/>
            <a:ext cx="4962525" cy="3722687"/>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715153"/>
            <a:ext cx="5486400" cy="4466987"/>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9428583"/>
            <a:ext cx="2971800" cy="496332"/>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9428583"/>
            <a:ext cx="2971800" cy="496332"/>
          </a:xfrm>
          <a:prstGeom prst="rect">
            <a:avLst/>
          </a:prstGeom>
        </p:spPr>
        <p:txBody>
          <a:bodyPr vert="horz" lIns="91440" tIns="45720" rIns="91440" bIns="45720" rtlCol="0" anchor="b"/>
          <a:lstStyle>
            <a:lvl1pPr algn="r">
              <a:defRPr sz="1200"/>
            </a:lvl1pPr>
          </a:lstStyle>
          <a:p>
            <a:fld id="{9B4E8B0D-BCB4-4F63-BF3A-87985C339364}" type="slidenum">
              <a:rPr lang="fr-FR" smtClean="0"/>
              <a:pPr/>
              <a:t>‹N°›</a:t>
            </a:fld>
            <a:endParaRPr lang="fr-FR"/>
          </a:p>
        </p:txBody>
      </p:sp>
    </p:spTree>
    <p:extLst>
      <p:ext uri="{BB962C8B-B14F-4D97-AF65-F5344CB8AC3E}">
        <p14:creationId xmlns:p14="http://schemas.microsoft.com/office/powerpoint/2010/main" val="5778298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47738" y="744538"/>
            <a:ext cx="4962525" cy="3722687"/>
          </a:xfrm>
        </p:spPr>
      </p:sp>
      <p:sp>
        <p:nvSpPr>
          <p:cNvPr id="3" name="Espace réservé des commentaires 2"/>
          <p:cNvSpPr>
            <a:spLocks noGrp="1"/>
          </p:cNvSpPr>
          <p:nvPr>
            <p:ph type="body" idx="1"/>
          </p:nvPr>
        </p:nvSpPr>
        <p:spPr/>
        <p:txBody>
          <a:bodyPr>
            <a:normAutofit/>
          </a:bodyPr>
          <a:lstStyle/>
          <a:p>
            <a:endParaRPr lang="en-GB" dirty="0"/>
          </a:p>
        </p:txBody>
      </p:sp>
      <p:sp>
        <p:nvSpPr>
          <p:cNvPr id="4" name="Espace réservé du numéro de diapositive 3"/>
          <p:cNvSpPr>
            <a:spLocks noGrp="1"/>
          </p:cNvSpPr>
          <p:nvPr>
            <p:ph type="sldNum" sz="quarter" idx="10"/>
          </p:nvPr>
        </p:nvSpPr>
        <p:spPr/>
        <p:txBody>
          <a:bodyPr/>
          <a:lstStyle/>
          <a:p>
            <a:fld id="{9B4E8B0D-BCB4-4F63-BF3A-87985C339364}" type="slidenum">
              <a:rPr lang="fr-FR" smtClean="0"/>
              <a:pPr/>
              <a:t>1</a:t>
            </a:fld>
            <a:endParaRPr lang="fr-FR" dirty="0"/>
          </a:p>
        </p:txBody>
      </p:sp>
    </p:spTree>
    <p:extLst>
      <p:ext uri="{BB962C8B-B14F-4D97-AF65-F5344CB8AC3E}">
        <p14:creationId xmlns:p14="http://schemas.microsoft.com/office/powerpoint/2010/main" val="14122085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47738" y="744538"/>
            <a:ext cx="4962525" cy="3722687"/>
          </a:xfrm>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9B4E8B0D-BCB4-4F63-BF3A-87985C339364}" type="slidenum">
              <a:rPr lang="fr-FR" smtClean="0"/>
              <a:pPr/>
              <a:t>10</a:t>
            </a:fld>
            <a:endParaRPr lang="fr-FR" dirty="0"/>
          </a:p>
        </p:txBody>
      </p:sp>
    </p:spTree>
    <p:extLst>
      <p:ext uri="{BB962C8B-B14F-4D97-AF65-F5344CB8AC3E}">
        <p14:creationId xmlns:p14="http://schemas.microsoft.com/office/powerpoint/2010/main" val="42346364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47738" y="744538"/>
            <a:ext cx="4962525" cy="3722687"/>
          </a:xfrm>
        </p:spPr>
      </p:sp>
      <p:sp>
        <p:nvSpPr>
          <p:cNvPr id="3" name="Espace réservé des commentaires 2"/>
          <p:cNvSpPr>
            <a:spLocks noGrp="1"/>
          </p:cNvSpPr>
          <p:nvPr>
            <p:ph type="body" idx="1"/>
          </p:nvPr>
        </p:nvSpPr>
        <p:spPr/>
        <p:txBody>
          <a:bodyPr>
            <a:normAutofit/>
          </a:bodyPr>
          <a:lstStyle/>
          <a:p>
            <a:endParaRPr lang="en-GB"/>
          </a:p>
        </p:txBody>
      </p:sp>
      <p:sp>
        <p:nvSpPr>
          <p:cNvPr id="4" name="Espace réservé du numéro de diapositive 3"/>
          <p:cNvSpPr>
            <a:spLocks noGrp="1"/>
          </p:cNvSpPr>
          <p:nvPr>
            <p:ph type="sldNum" sz="quarter" idx="10"/>
          </p:nvPr>
        </p:nvSpPr>
        <p:spPr/>
        <p:txBody>
          <a:bodyPr/>
          <a:lstStyle/>
          <a:p>
            <a:fld id="{9B4E8B0D-BCB4-4F63-BF3A-87985C339364}" type="slidenum">
              <a:rPr lang="fr-FR" smtClean="0"/>
              <a:pPr/>
              <a:t>11</a:t>
            </a:fld>
            <a:endParaRPr lang="fr-FR"/>
          </a:p>
        </p:txBody>
      </p:sp>
    </p:spTree>
    <p:extLst>
      <p:ext uri="{BB962C8B-B14F-4D97-AF65-F5344CB8AC3E}">
        <p14:creationId xmlns:p14="http://schemas.microsoft.com/office/powerpoint/2010/main" val="17401241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47738" y="744538"/>
            <a:ext cx="4962525" cy="3722687"/>
          </a:xfrm>
        </p:spPr>
      </p:sp>
      <p:sp>
        <p:nvSpPr>
          <p:cNvPr id="3" name="Espace réservé des commentaires 2"/>
          <p:cNvSpPr>
            <a:spLocks noGrp="1"/>
          </p:cNvSpPr>
          <p:nvPr>
            <p:ph type="body" idx="1"/>
          </p:nvPr>
        </p:nvSpPr>
        <p:spPr/>
        <p:txBody>
          <a:bodyPr>
            <a:normAutofit/>
          </a:bodyPr>
          <a:lstStyle/>
          <a:p>
            <a:endParaRPr lang="en-GB"/>
          </a:p>
        </p:txBody>
      </p:sp>
      <p:sp>
        <p:nvSpPr>
          <p:cNvPr id="4" name="Espace réservé du numéro de diapositive 3"/>
          <p:cNvSpPr>
            <a:spLocks noGrp="1"/>
          </p:cNvSpPr>
          <p:nvPr>
            <p:ph type="sldNum" sz="quarter" idx="10"/>
          </p:nvPr>
        </p:nvSpPr>
        <p:spPr/>
        <p:txBody>
          <a:bodyPr/>
          <a:lstStyle/>
          <a:p>
            <a:fld id="{9B4E8B0D-BCB4-4F63-BF3A-87985C339364}" type="slidenum">
              <a:rPr lang="fr-FR" smtClean="0"/>
              <a:pPr/>
              <a:t>12</a:t>
            </a:fld>
            <a:endParaRPr lang="fr-FR"/>
          </a:p>
        </p:txBody>
      </p:sp>
    </p:spTree>
    <p:extLst>
      <p:ext uri="{BB962C8B-B14F-4D97-AF65-F5344CB8AC3E}">
        <p14:creationId xmlns:p14="http://schemas.microsoft.com/office/powerpoint/2010/main" val="17401241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47738" y="744538"/>
            <a:ext cx="4962525" cy="3722687"/>
          </a:xfrm>
        </p:spPr>
      </p:sp>
      <p:sp>
        <p:nvSpPr>
          <p:cNvPr id="3" name="Espace réservé des commentaires 2"/>
          <p:cNvSpPr>
            <a:spLocks noGrp="1"/>
          </p:cNvSpPr>
          <p:nvPr>
            <p:ph type="body" idx="1"/>
          </p:nvPr>
        </p:nvSpPr>
        <p:spPr/>
        <p:txBody>
          <a:bodyPr>
            <a:normAutofit/>
          </a:bodyPr>
          <a:lstStyle/>
          <a:p>
            <a:endParaRPr lang="en-GB"/>
          </a:p>
        </p:txBody>
      </p:sp>
      <p:sp>
        <p:nvSpPr>
          <p:cNvPr id="4" name="Espace réservé du numéro de diapositive 3"/>
          <p:cNvSpPr>
            <a:spLocks noGrp="1"/>
          </p:cNvSpPr>
          <p:nvPr>
            <p:ph type="sldNum" sz="quarter" idx="10"/>
          </p:nvPr>
        </p:nvSpPr>
        <p:spPr/>
        <p:txBody>
          <a:bodyPr/>
          <a:lstStyle/>
          <a:p>
            <a:fld id="{9B4E8B0D-BCB4-4F63-BF3A-87985C339364}" type="slidenum">
              <a:rPr lang="fr-FR" smtClean="0"/>
              <a:pPr/>
              <a:t>13</a:t>
            </a:fld>
            <a:endParaRPr lang="fr-FR"/>
          </a:p>
        </p:txBody>
      </p:sp>
    </p:spTree>
    <p:extLst>
      <p:ext uri="{BB962C8B-B14F-4D97-AF65-F5344CB8AC3E}">
        <p14:creationId xmlns:p14="http://schemas.microsoft.com/office/powerpoint/2010/main" val="34621155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47738" y="744538"/>
            <a:ext cx="4962525" cy="3722687"/>
          </a:xfrm>
        </p:spPr>
      </p:sp>
      <p:sp>
        <p:nvSpPr>
          <p:cNvPr id="3" name="Espace réservé des commentaires 2"/>
          <p:cNvSpPr>
            <a:spLocks noGrp="1"/>
          </p:cNvSpPr>
          <p:nvPr>
            <p:ph type="body" idx="1"/>
          </p:nvPr>
        </p:nvSpPr>
        <p:spPr/>
        <p:txBody>
          <a:bodyPr>
            <a:normAutofit/>
          </a:bodyPr>
          <a:lstStyle/>
          <a:p>
            <a:endParaRPr lang="en-GB"/>
          </a:p>
        </p:txBody>
      </p:sp>
      <p:sp>
        <p:nvSpPr>
          <p:cNvPr id="4" name="Espace réservé du numéro de diapositive 3"/>
          <p:cNvSpPr>
            <a:spLocks noGrp="1"/>
          </p:cNvSpPr>
          <p:nvPr>
            <p:ph type="sldNum" sz="quarter" idx="10"/>
          </p:nvPr>
        </p:nvSpPr>
        <p:spPr/>
        <p:txBody>
          <a:bodyPr/>
          <a:lstStyle/>
          <a:p>
            <a:fld id="{9B4E8B0D-BCB4-4F63-BF3A-87985C339364}" type="slidenum">
              <a:rPr lang="fr-FR" smtClean="0"/>
              <a:pPr/>
              <a:t>14</a:t>
            </a:fld>
            <a:endParaRPr lang="fr-FR"/>
          </a:p>
        </p:txBody>
      </p:sp>
    </p:spTree>
    <p:extLst>
      <p:ext uri="{BB962C8B-B14F-4D97-AF65-F5344CB8AC3E}">
        <p14:creationId xmlns:p14="http://schemas.microsoft.com/office/powerpoint/2010/main" val="5239870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47738" y="744538"/>
            <a:ext cx="4962525" cy="3722687"/>
          </a:xfrm>
        </p:spPr>
      </p:sp>
      <p:sp>
        <p:nvSpPr>
          <p:cNvPr id="3" name="Espace réservé des commentaires 2"/>
          <p:cNvSpPr>
            <a:spLocks noGrp="1"/>
          </p:cNvSpPr>
          <p:nvPr>
            <p:ph type="body" idx="1"/>
          </p:nvPr>
        </p:nvSpPr>
        <p:spPr/>
        <p:txBody>
          <a:bodyPr>
            <a:normAutofit/>
          </a:bodyPr>
          <a:lstStyle/>
          <a:p>
            <a:endParaRPr lang="en-GB"/>
          </a:p>
        </p:txBody>
      </p:sp>
      <p:sp>
        <p:nvSpPr>
          <p:cNvPr id="4" name="Espace réservé du numéro de diapositive 3"/>
          <p:cNvSpPr>
            <a:spLocks noGrp="1"/>
          </p:cNvSpPr>
          <p:nvPr>
            <p:ph type="sldNum" sz="quarter" idx="10"/>
          </p:nvPr>
        </p:nvSpPr>
        <p:spPr/>
        <p:txBody>
          <a:bodyPr/>
          <a:lstStyle/>
          <a:p>
            <a:fld id="{9B4E8B0D-BCB4-4F63-BF3A-87985C339364}" type="slidenum">
              <a:rPr lang="fr-FR" smtClean="0"/>
              <a:pPr/>
              <a:t>15</a:t>
            </a:fld>
            <a:endParaRPr lang="fr-FR"/>
          </a:p>
        </p:txBody>
      </p:sp>
    </p:spTree>
    <p:extLst>
      <p:ext uri="{BB962C8B-B14F-4D97-AF65-F5344CB8AC3E}">
        <p14:creationId xmlns:p14="http://schemas.microsoft.com/office/powerpoint/2010/main" val="761565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47738" y="744538"/>
            <a:ext cx="4962525" cy="3722687"/>
          </a:xfrm>
        </p:spPr>
      </p:sp>
      <p:sp>
        <p:nvSpPr>
          <p:cNvPr id="3" name="Espace réservé des commentaires 2"/>
          <p:cNvSpPr>
            <a:spLocks noGrp="1"/>
          </p:cNvSpPr>
          <p:nvPr>
            <p:ph type="body" idx="1"/>
          </p:nvPr>
        </p:nvSpPr>
        <p:spPr/>
        <p:txBody>
          <a:bodyPr>
            <a:normAutofit/>
          </a:bodyPr>
          <a:lstStyle/>
          <a:p>
            <a:endParaRPr lang="en-GB" dirty="0"/>
          </a:p>
        </p:txBody>
      </p:sp>
      <p:sp>
        <p:nvSpPr>
          <p:cNvPr id="4" name="Espace réservé du numéro de diapositive 3"/>
          <p:cNvSpPr>
            <a:spLocks noGrp="1"/>
          </p:cNvSpPr>
          <p:nvPr>
            <p:ph type="sldNum" sz="quarter" idx="10"/>
          </p:nvPr>
        </p:nvSpPr>
        <p:spPr/>
        <p:txBody>
          <a:bodyPr/>
          <a:lstStyle/>
          <a:p>
            <a:fld id="{9B4E8B0D-BCB4-4F63-BF3A-87985C339364}" type="slidenum">
              <a:rPr lang="fr-FR" smtClean="0"/>
              <a:pPr/>
              <a:t>16</a:t>
            </a:fld>
            <a:endParaRPr lang="fr-FR"/>
          </a:p>
        </p:txBody>
      </p:sp>
    </p:spTree>
    <p:extLst>
      <p:ext uri="{BB962C8B-B14F-4D97-AF65-F5344CB8AC3E}">
        <p14:creationId xmlns:p14="http://schemas.microsoft.com/office/powerpoint/2010/main" val="6034346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47738" y="744538"/>
            <a:ext cx="4962525" cy="3722687"/>
          </a:xfrm>
        </p:spPr>
      </p:sp>
      <p:sp>
        <p:nvSpPr>
          <p:cNvPr id="3" name="Espace réservé des commentaires 2"/>
          <p:cNvSpPr>
            <a:spLocks noGrp="1"/>
          </p:cNvSpPr>
          <p:nvPr>
            <p:ph type="body" idx="1"/>
          </p:nvPr>
        </p:nvSpPr>
        <p:spPr/>
        <p:txBody>
          <a:bodyPr>
            <a:normAutofit/>
          </a:bodyPr>
          <a:lstStyle/>
          <a:p>
            <a:endParaRPr lang="en-GB"/>
          </a:p>
        </p:txBody>
      </p:sp>
      <p:sp>
        <p:nvSpPr>
          <p:cNvPr id="4" name="Espace réservé du numéro de diapositive 3"/>
          <p:cNvSpPr>
            <a:spLocks noGrp="1"/>
          </p:cNvSpPr>
          <p:nvPr>
            <p:ph type="sldNum" sz="quarter" idx="10"/>
          </p:nvPr>
        </p:nvSpPr>
        <p:spPr/>
        <p:txBody>
          <a:bodyPr/>
          <a:lstStyle/>
          <a:p>
            <a:fld id="{9B4E8B0D-BCB4-4F63-BF3A-87985C339364}" type="slidenum">
              <a:rPr lang="fr-FR" smtClean="0"/>
              <a:pPr/>
              <a:t>17</a:t>
            </a:fld>
            <a:endParaRPr lang="fr-FR"/>
          </a:p>
        </p:txBody>
      </p:sp>
    </p:spTree>
    <p:extLst>
      <p:ext uri="{BB962C8B-B14F-4D97-AF65-F5344CB8AC3E}">
        <p14:creationId xmlns:p14="http://schemas.microsoft.com/office/powerpoint/2010/main" val="29978231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47738" y="744538"/>
            <a:ext cx="4962525" cy="3722687"/>
          </a:xfrm>
        </p:spPr>
      </p:sp>
      <p:sp>
        <p:nvSpPr>
          <p:cNvPr id="3" name="Espace réservé des commentaires 2"/>
          <p:cNvSpPr>
            <a:spLocks noGrp="1"/>
          </p:cNvSpPr>
          <p:nvPr>
            <p:ph type="body" idx="1"/>
          </p:nvPr>
        </p:nvSpPr>
        <p:spPr/>
        <p:txBody>
          <a:bodyPr>
            <a:normAutofit/>
          </a:bodyPr>
          <a:lstStyle/>
          <a:p>
            <a:endParaRPr lang="en-GB" dirty="0"/>
          </a:p>
        </p:txBody>
      </p:sp>
      <p:sp>
        <p:nvSpPr>
          <p:cNvPr id="4" name="Espace réservé du numéro de diapositive 3"/>
          <p:cNvSpPr>
            <a:spLocks noGrp="1"/>
          </p:cNvSpPr>
          <p:nvPr>
            <p:ph type="sldNum" sz="quarter" idx="10"/>
          </p:nvPr>
        </p:nvSpPr>
        <p:spPr/>
        <p:txBody>
          <a:bodyPr/>
          <a:lstStyle/>
          <a:p>
            <a:fld id="{9B4E8B0D-BCB4-4F63-BF3A-87985C339364}" type="slidenum">
              <a:rPr lang="fr-FR" smtClean="0"/>
              <a:pPr/>
              <a:t>19</a:t>
            </a:fld>
            <a:endParaRPr lang="fr-FR" dirty="0"/>
          </a:p>
        </p:txBody>
      </p:sp>
    </p:spTree>
    <p:extLst>
      <p:ext uri="{BB962C8B-B14F-4D97-AF65-F5344CB8AC3E}">
        <p14:creationId xmlns:p14="http://schemas.microsoft.com/office/powerpoint/2010/main" val="4307869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47738" y="744538"/>
            <a:ext cx="4962525" cy="3722687"/>
          </a:xfrm>
        </p:spPr>
      </p:sp>
      <p:sp>
        <p:nvSpPr>
          <p:cNvPr id="3" name="Espace réservé des commentaires 2"/>
          <p:cNvSpPr>
            <a:spLocks noGrp="1"/>
          </p:cNvSpPr>
          <p:nvPr>
            <p:ph type="body" idx="1"/>
          </p:nvPr>
        </p:nvSpPr>
        <p:spPr/>
        <p:txBody>
          <a:bodyPr>
            <a:normAutofit/>
          </a:bodyPr>
          <a:lstStyle/>
          <a:p>
            <a:endParaRPr lang="en-GB" dirty="0"/>
          </a:p>
        </p:txBody>
      </p:sp>
      <p:sp>
        <p:nvSpPr>
          <p:cNvPr id="4" name="Espace réservé du numéro de diapositive 3"/>
          <p:cNvSpPr>
            <a:spLocks noGrp="1"/>
          </p:cNvSpPr>
          <p:nvPr>
            <p:ph type="sldNum" sz="quarter" idx="10"/>
          </p:nvPr>
        </p:nvSpPr>
        <p:spPr/>
        <p:txBody>
          <a:bodyPr/>
          <a:lstStyle/>
          <a:p>
            <a:fld id="{9B4E8B0D-BCB4-4F63-BF3A-87985C339364}" type="slidenum">
              <a:rPr lang="fr-FR" smtClean="0"/>
              <a:pPr/>
              <a:t>20</a:t>
            </a:fld>
            <a:endParaRPr lang="fr-FR" dirty="0"/>
          </a:p>
        </p:txBody>
      </p:sp>
    </p:spTree>
    <p:extLst>
      <p:ext uri="{BB962C8B-B14F-4D97-AF65-F5344CB8AC3E}">
        <p14:creationId xmlns:p14="http://schemas.microsoft.com/office/powerpoint/2010/main" val="6175120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47738" y="744538"/>
            <a:ext cx="4962525" cy="3722687"/>
          </a:xfrm>
        </p:spPr>
      </p:sp>
      <p:sp>
        <p:nvSpPr>
          <p:cNvPr id="3" name="Espace réservé des commentaires 2"/>
          <p:cNvSpPr>
            <a:spLocks noGrp="1"/>
          </p:cNvSpPr>
          <p:nvPr>
            <p:ph type="body" idx="1"/>
          </p:nvPr>
        </p:nvSpPr>
        <p:spPr/>
        <p:txBody>
          <a:bodyPr>
            <a:normAutofit/>
          </a:bodyPr>
          <a:lstStyle/>
          <a:p>
            <a:endParaRPr lang="en-GB" dirty="0"/>
          </a:p>
        </p:txBody>
      </p:sp>
      <p:sp>
        <p:nvSpPr>
          <p:cNvPr id="4" name="Espace réservé du numéro de diapositive 3"/>
          <p:cNvSpPr>
            <a:spLocks noGrp="1"/>
          </p:cNvSpPr>
          <p:nvPr>
            <p:ph type="sldNum" sz="quarter" idx="10"/>
          </p:nvPr>
        </p:nvSpPr>
        <p:spPr/>
        <p:txBody>
          <a:bodyPr/>
          <a:lstStyle/>
          <a:p>
            <a:fld id="{9B4E8B0D-BCB4-4F63-BF3A-87985C339364}" type="slidenum">
              <a:rPr lang="fr-FR" smtClean="0"/>
              <a:pPr/>
              <a:t>2</a:t>
            </a:fld>
            <a:endParaRPr lang="fr-FR" dirty="0"/>
          </a:p>
        </p:txBody>
      </p:sp>
    </p:spTree>
    <p:extLst>
      <p:ext uri="{BB962C8B-B14F-4D97-AF65-F5344CB8AC3E}">
        <p14:creationId xmlns:p14="http://schemas.microsoft.com/office/powerpoint/2010/main" val="22140529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47738" y="744538"/>
            <a:ext cx="4962525" cy="3722687"/>
          </a:xfrm>
        </p:spPr>
      </p:sp>
      <p:sp>
        <p:nvSpPr>
          <p:cNvPr id="3" name="Espace réservé des commentaires 2"/>
          <p:cNvSpPr>
            <a:spLocks noGrp="1"/>
          </p:cNvSpPr>
          <p:nvPr>
            <p:ph type="body" idx="1"/>
          </p:nvPr>
        </p:nvSpPr>
        <p:spPr/>
        <p:txBody>
          <a:bodyPr>
            <a:normAutofit/>
          </a:bodyPr>
          <a:lstStyle/>
          <a:p>
            <a:endParaRPr lang="en-GB"/>
          </a:p>
        </p:txBody>
      </p:sp>
      <p:sp>
        <p:nvSpPr>
          <p:cNvPr id="4" name="Espace réservé du numéro de diapositive 3"/>
          <p:cNvSpPr>
            <a:spLocks noGrp="1"/>
          </p:cNvSpPr>
          <p:nvPr>
            <p:ph type="sldNum" sz="quarter" idx="10"/>
          </p:nvPr>
        </p:nvSpPr>
        <p:spPr/>
        <p:txBody>
          <a:bodyPr/>
          <a:lstStyle/>
          <a:p>
            <a:fld id="{9B4E8B0D-BCB4-4F63-BF3A-87985C339364}" type="slidenum">
              <a:rPr lang="fr-FR" smtClean="0"/>
              <a:pPr/>
              <a:t>21</a:t>
            </a:fld>
            <a:endParaRPr lang="fr-FR"/>
          </a:p>
        </p:txBody>
      </p:sp>
    </p:spTree>
    <p:extLst>
      <p:ext uri="{BB962C8B-B14F-4D97-AF65-F5344CB8AC3E}">
        <p14:creationId xmlns:p14="http://schemas.microsoft.com/office/powerpoint/2010/main" val="18046937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47738" y="744538"/>
            <a:ext cx="4962525" cy="3722687"/>
          </a:xfrm>
        </p:spPr>
      </p:sp>
      <p:sp>
        <p:nvSpPr>
          <p:cNvPr id="3" name="Espace réservé des commentaires 2"/>
          <p:cNvSpPr>
            <a:spLocks noGrp="1"/>
          </p:cNvSpPr>
          <p:nvPr>
            <p:ph type="body" idx="1"/>
          </p:nvPr>
        </p:nvSpPr>
        <p:spPr/>
        <p:txBody>
          <a:bodyPr>
            <a:normAutofit/>
          </a:bodyPr>
          <a:lstStyle/>
          <a:p>
            <a:endParaRPr lang="en-GB"/>
          </a:p>
        </p:txBody>
      </p:sp>
      <p:sp>
        <p:nvSpPr>
          <p:cNvPr id="4" name="Espace réservé du numéro de diapositive 3"/>
          <p:cNvSpPr>
            <a:spLocks noGrp="1"/>
          </p:cNvSpPr>
          <p:nvPr>
            <p:ph type="sldNum" sz="quarter" idx="10"/>
          </p:nvPr>
        </p:nvSpPr>
        <p:spPr/>
        <p:txBody>
          <a:bodyPr/>
          <a:lstStyle/>
          <a:p>
            <a:fld id="{9B4E8B0D-BCB4-4F63-BF3A-87985C339364}" type="slidenum">
              <a:rPr lang="fr-FR" smtClean="0"/>
              <a:pPr/>
              <a:t>22</a:t>
            </a:fld>
            <a:endParaRPr lang="fr-FR"/>
          </a:p>
        </p:txBody>
      </p:sp>
    </p:spTree>
    <p:extLst>
      <p:ext uri="{BB962C8B-B14F-4D97-AF65-F5344CB8AC3E}">
        <p14:creationId xmlns:p14="http://schemas.microsoft.com/office/powerpoint/2010/main" val="39840105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47738" y="744538"/>
            <a:ext cx="4962525" cy="3722687"/>
          </a:xfrm>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9B4E8B0D-BCB4-4F63-BF3A-87985C339364}" type="slidenum">
              <a:rPr lang="fr-FR" smtClean="0"/>
              <a:pPr/>
              <a:t>23</a:t>
            </a:fld>
            <a:endParaRPr lang="fr-FR"/>
          </a:p>
        </p:txBody>
      </p:sp>
    </p:spTree>
    <p:extLst>
      <p:ext uri="{BB962C8B-B14F-4D97-AF65-F5344CB8AC3E}">
        <p14:creationId xmlns:p14="http://schemas.microsoft.com/office/powerpoint/2010/main" val="12490185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47738" y="744538"/>
            <a:ext cx="4962525" cy="3722687"/>
          </a:xfrm>
        </p:spPr>
      </p:sp>
      <p:sp>
        <p:nvSpPr>
          <p:cNvPr id="3" name="Espace réservé des commentaires 2"/>
          <p:cNvSpPr>
            <a:spLocks noGrp="1"/>
          </p:cNvSpPr>
          <p:nvPr>
            <p:ph type="body" idx="1"/>
          </p:nvPr>
        </p:nvSpPr>
        <p:spPr/>
        <p:txBody>
          <a:bodyPr>
            <a:normAutofit/>
          </a:bodyPr>
          <a:lstStyle/>
          <a:p>
            <a:endParaRPr lang="en-GB"/>
          </a:p>
        </p:txBody>
      </p:sp>
      <p:sp>
        <p:nvSpPr>
          <p:cNvPr id="4" name="Espace réservé du numéro de diapositive 3"/>
          <p:cNvSpPr>
            <a:spLocks noGrp="1"/>
          </p:cNvSpPr>
          <p:nvPr>
            <p:ph type="sldNum" sz="quarter" idx="10"/>
          </p:nvPr>
        </p:nvSpPr>
        <p:spPr/>
        <p:txBody>
          <a:bodyPr/>
          <a:lstStyle/>
          <a:p>
            <a:fld id="{9B4E8B0D-BCB4-4F63-BF3A-87985C339364}" type="slidenum">
              <a:rPr lang="fr-FR" smtClean="0"/>
              <a:pPr/>
              <a:t>24</a:t>
            </a:fld>
            <a:endParaRPr lang="fr-FR"/>
          </a:p>
        </p:txBody>
      </p:sp>
    </p:spTree>
    <p:extLst>
      <p:ext uri="{BB962C8B-B14F-4D97-AF65-F5344CB8AC3E}">
        <p14:creationId xmlns:p14="http://schemas.microsoft.com/office/powerpoint/2010/main" val="13138086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47738" y="744538"/>
            <a:ext cx="4962525" cy="3722687"/>
          </a:xfrm>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9B4E8B0D-BCB4-4F63-BF3A-87985C339364}" type="slidenum">
              <a:rPr lang="fr-FR" smtClean="0"/>
              <a:pPr/>
              <a:t>3</a:t>
            </a:fld>
            <a:endParaRPr lang="fr-FR" dirty="0"/>
          </a:p>
        </p:txBody>
      </p:sp>
    </p:spTree>
    <p:extLst>
      <p:ext uri="{BB962C8B-B14F-4D97-AF65-F5344CB8AC3E}">
        <p14:creationId xmlns:p14="http://schemas.microsoft.com/office/powerpoint/2010/main" val="16869292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47738" y="744538"/>
            <a:ext cx="4962525" cy="3722687"/>
          </a:xfrm>
        </p:spPr>
      </p:sp>
      <p:sp>
        <p:nvSpPr>
          <p:cNvPr id="3" name="Espace réservé des commentaires 2"/>
          <p:cNvSpPr>
            <a:spLocks noGrp="1"/>
          </p:cNvSpPr>
          <p:nvPr>
            <p:ph type="body" idx="1"/>
          </p:nvPr>
        </p:nvSpPr>
        <p:spPr/>
        <p:txBody>
          <a:bodyPr>
            <a:normAutofit/>
          </a:bodyPr>
          <a:lstStyle/>
          <a:p>
            <a:endParaRPr lang="en-GB" dirty="0"/>
          </a:p>
        </p:txBody>
      </p:sp>
      <p:sp>
        <p:nvSpPr>
          <p:cNvPr id="4" name="Espace réservé du numéro de diapositive 3"/>
          <p:cNvSpPr>
            <a:spLocks noGrp="1"/>
          </p:cNvSpPr>
          <p:nvPr>
            <p:ph type="sldNum" sz="quarter" idx="10"/>
          </p:nvPr>
        </p:nvSpPr>
        <p:spPr/>
        <p:txBody>
          <a:bodyPr/>
          <a:lstStyle/>
          <a:p>
            <a:fld id="{9B4E8B0D-BCB4-4F63-BF3A-87985C339364}" type="slidenum">
              <a:rPr lang="fr-FR" smtClean="0"/>
              <a:pPr/>
              <a:t>4</a:t>
            </a:fld>
            <a:endParaRPr lang="fr-FR" dirty="0"/>
          </a:p>
        </p:txBody>
      </p:sp>
    </p:spTree>
    <p:extLst>
      <p:ext uri="{BB962C8B-B14F-4D97-AF65-F5344CB8AC3E}">
        <p14:creationId xmlns:p14="http://schemas.microsoft.com/office/powerpoint/2010/main" val="22140529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47738" y="744538"/>
            <a:ext cx="4962525" cy="3722687"/>
          </a:xfrm>
        </p:spPr>
      </p:sp>
      <p:sp>
        <p:nvSpPr>
          <p:cNvPr id="3" name="Espace réservé des commentaires 2"/>
          <p:cNvSpPr>
            <a:spLocks noGrp="1"/>
          </p:cNvSpPr>
          <p:nvPr>
            <p:ph type="body" idx="1"/>
          </p:nvPr>
        </p:nvSpPr>
        <p:spPr/>
        <p:txBody>
          <a:bodyPr>
            <a:normAutofit/>
          </a:bodyPr>
          <a:lstStyle/>
          <a:p>
            <a:endParaRPr lang="en-GB" dirty="0"/>
          </a:p>
        </p:txBody>
      </p:sp>
      <p:sp>
        <p:nvSpPr>
          <p:cNvPr id="4" name="Espace réservé du numéro de diapositive 3"/>
          <p:cNvSpPr>
            <a:spLocks noGrp="1"/>
          </p:cNvSpPr>
          <p:nvPr>
            <p:ph type="sldNum" sz="quarter" idx="10"/>
          </p:nvPr>
        </p:nvSpPr>
        <p:spPr/>
        <p:txBody>
          <a:bodyPr/>
          <a:lstStyle/>
          <a:p>
            <a:fld id="{9B4E8B0D-BCB4-4F63-BF3A-87985C339364}" type="slidenum">
              <a:rPr lang="fr-FR" smtClean="0"/>
              <a:pPr/>
              <a:t>5</a:t>
            </a:fld>
            <a:endParaRPr lang="fr-FR" dirty="0"/>
          </a:p>
        </p:txBody>
      </p:sp>
    </p:spTree>
    <p:extLst>
      <p:ext uri="{BB962C8B-B14F-4D97-AF65-F5344CB8AC3E}">
        <p14:creationId xmlns:p14="http://schemas.microsoft.com/office/powerpoint/2010/main" val="24151480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47738" y="744538"/>
            <a:ext cx="4962525" cy="3722687"/>
          </a:xfrm>
        </p:spPr>
      </p:sp>
      <p:sp>
        <p:nvSpPr>
          <p:cNvPr id="3" name="Espace réservé des commentaires 2"/>
          <p:cNvSpPr>
            <a:spLocks noGrp="1"/>
          </p:cNvSpPr>
          <p:nvPr>
            <p:ph type="body" idx="1"/>
          </p:nvPr>
        </p:nvSpPr>
        <p:spPr/>
        <p:txBody>
          <a:bodyPr>
            <a:normAutofit/>
          </a:bodyPr>
          <a:lstStyle/>
          <a:p>
            <a:endParaRPr lang="en-GB" dirty="0"/>
          </a:p>
        </p:txBody>
      </p:sp>
      <p:sp>
        <p:nvSpPr>
          <p:cNvPr id="4" name="Espace réservé du numéro de diapositive 3"/>
          <p:cNvSpPr>
            <a:spLocks noGrp="1"/>
          </p:cNvSpPr>
          <p:nvPr>
            <p:ph type="sldNum" sz="quarter" idx="10"/>
          </p:nvPr>
        </p:nvSpPr>
        <p:spPr/>
        <p:txBody>
          <a:bodyPr/>
          <a:lstStyle/>
          <a:p>
            <a:fld id="{9B4E8B0D-BCB4-4F63-BF3A-87985C339364}" type="slidenum">
              <a:rPr lang="fr-FR" smtClean="0"/>
              <a:pPr/>
              <a:t>6</a:t>
            </a:fld>
            <a:endParaRPr lang="fr-FR" dirty="0"/>
          </a:p>
        </p:txBody>
      </p:sp>
    </p:spTree>
    <p:extLst>
      <p:ext uri="{BB962C8B-B14F-4D97-AF65-F5344CB8AC3E}">
        <p14:creationId xmlns:p14="http://schemas.microsoft.com/office/powerpoint/2010/main" val="36578114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47738" y="744538"/>
            <a:ext cx="4962525" cy="3722687"/>
          </a:xfrm>
        </p:spPr>
      </p:sp>
      <p:sp>
        <p:nvSpPr>
          <p:cNvPr id="3" name="Espace réservé des commentaires 2"/>
          <p:cNvSpPr>
            <a:spLocks noGrp="1"/>
          </p:cNvSpPr>
          <p:nvPr>
            <p:ph type="body" idx="1"/>
          </p:nvPr>
        </p:nvSpPr>
        <p:spPr/>
        <p:txBody>
          <a:bodyPr>
            <a:normAutofit/>
          </a:bodyPr>
          <a:lstStyle/>
          <a:p>
            <a:endParaRPr lang="en-GB"/>
          </a:p>
        </p:txBody>
      </p:sp>
      <p:sp>
        <p:nvSpPr>
          <p:cNvPr id="4" name="Espace réservé du numéro de diapositive 3"/>
          <p:cNvSpPr>
            <a:spLocks noGrp="1"/>
          </p:cNvSpPr>
          <p:nvPr>
            <p:ph type="sldNum" sz="quarter" idx="10"/>
          </p:nvPr>
        </p:nvSpPr>
        <p:spPr/>
        <p:txBody>
          <a:bodyPr/>
          <a:lstStyle/>
          <a:p>
            <a:fld id="{9B4E8B0D-BCB4-4F63-BF3A-87985C339364}" type="slidenum">
              <a:rPr lang="fr-FR" smtClean="0"/>
              <a:pPr/>
              <a:t>7</a:t>
            </a:fld>
            <a:endParaRPr lang="fr-FR"/>
          </a:p>
        </p:txBody>
      </p:sp>
    </p:spTree>
    <p:extLst>
      <p:ext uri="{BB962C8B-B14F-4D97-AF65-F5344CB8AC3E}">
        <p14:creationId xmlns:p14="http://schemas.microsoft.com/office/powerpoint/2010/main" val="2817417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47738" y="744538"/>
            <a:ext cx="4962525" cy="3722687"/>
          </a:xfrm>
        </p:spPr>
      </p:sp>
      <p:sp>
        <p:nvSpPr>
          <p:cNvPr id="3" name="Espace réservé des commentaires 2"/>
          <p:cNvSpPr>
            <a:spLocks noGrp="1"/>
          </p:cNvSpPr>
          <p:nvPr>
            <p:ph type="body" idx="1"/>
          </p:nvPr>
        </p:nvSpPr>
        <p:spPr/>
        <p:txBody>
          <a:bodyPr>
            <a:normAutofit/>
          </a:bodyPr>
          <a:lstStyle/>
          <a:p>
            <a:endParaRPr lang="en-GB"/>
          </a:p>
        </p:txBody>
      </p:sp>
      <p:sp>
        <p:nvSpPr>
          <p:cNvPr id="4" name="Espace réservé du numéro de diapositive 3"/>
          <p:cNvSpPr>
            <a:spLocks noGrp="1"/>
          </p:cNvSpPr>
          <p:nvPr>
            <p:ph type="sldNum" sz="quarter" idx="10"/>
          </p:nvPr>
        </p:nvSpPr>
        <p:spPr/>
        <p:txBody>
          <a:bodyPr/>
          <a:lstStyle/>
          <a:p>
            <a:fld id="{9B4E8B0D-BCB4-4F63-BF3A-87985C339364}" type="slidenum">
              <a:rPr lang="fr-FR" smtClean="0"/>
              <a:pPr/>
              <a:t>8</a:t>
            </a:fld>
            <a:endParaRPr lang="fr-FR"/>
          </a:p>
        </p:txBody>
      </p:sp>
    </p:spTree>
    <p:extLst>
      <p:ext uri="{BB962C8B-B14F-4D97-AF65-F5344CB8AC3E}">
        <p14:creationId xmlns:p14="http://schemas.microsoft.com/office/powerpoint/2010/main" val="38068283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47738" y="744538"/>
            <a:ext cx="4962525" cy="3722687"/>
          </a:xfrm>
        </p:spPr>
      </p:sp>
      <p:sp>
        <p:nvSpPr>
          <p:cNvPr id="3" name="Espace réservé des commentaires 2"/>
          <p:cNvSpPr>
            <a:spLocks noGrp="1"/>
          </p:cNvSpPr>
          <p:nvPr>
            <p:ph type="body" idx="1"/>
          </p:nvPr>
        </p:nvSpPr>
        <p:spPr/>
        <p:txBody>
          <a:bodyPr>
            <a:normAutofit/>
          </a:bodyPr>
          <a:lstStyle/>
          <a:p>
            <a:endParaRPr lang="en-GB" dirty="0"/>
          </a:p>
        </p:txBody>
      </p:sp>
      <p:sp>
        <p:nvSpPr>
          <p:cNvPr id="4" name="Espace réservé du numéro de diapositive 3"/>
          <p:cNvSpPr>
            <a:spLocks noGrp="1"/>
          </p:cNvSpPr>
          <p:nvPr>
            <p:ph type="sldNum" sz="quarter" idx="10"/>
          </p:nvPr>
        </p:nvSpPr>
        <p:spPr/>
        <p:txBody>
          <a:bodyPr/>
          <a:lstStyle/>
          <a:p>
            <a:fld id="{9B4E8B0D-BCB4-4F63-BF3A-87985C339364}" type="slidenum">
              <a:rPr lang="fr-FR" smtClean="0"/>
              <a:pPr/>
              <a:t>9</a:t>
            </a:fld>
            <a:endParaRPr lang="fr-FR" dirty="0"/>
          </a:p>
        </p:txBody>
      </p:sp>
    </p:spTree>
    <p:extLst>
      <p:ext uri="{BB962C8B-B14F-4D97-AF65-F5344CB8AC3E}">
        <p14:creationId xmlns:p14="http://schemas.microsoft.com/office/powerpoint/2010/main" val="38221663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143000" y="1122363"/>
            <a:ext cx="6858000" cy="2387600"/>
          </a:xfrm>
        </p:spPr>
        <p:txBody>
          <a:bodyPr anchor="b"/>
          <a:lstStyle>
            <a:lvl1pPr algn="ctr">
              <a:defRPr sz="4500"/>
            </a:lvl1pPr>
          </a:lstStyle>
          <a:p>
            <a:r>
              <a:rPr lang="fr-FR" smtClean="0"/>
              <a:t>Modifiez le style du titre</a:t>
            </a:r>
            <a:endParaRPr lang="fr-FR"/>
          </a:p>
        </p:txBody>
      </p:sp>
      <p:sp>
        <p:nvSpPr>
          <p:cNvPr id="3" name="Sous-titr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smtClean="0"/>
              <a:t>Modifiez le style des sous-titres du masque</a:t>
            </a:r>
            <a:endParaRPr lang="fr-FR"/>
          </a:p>
        </p:txBody>
      </p:sp>
      <p:sp>
        <p:nvSpPr>
          <p:cNvPr id="4" name="Espace réservé de la date 3"/>
          <p:cNvSpPr>
            <a:spLocks noGrp="1"/>
          </p:cNvSpPr>
          <p:nvPr>
            <p:ph type="dt" sz="half" idx="10"/>
          </p:nvPr>
        </p:nvSpPr>
        <p:spPr/>
        <p:txBody>
          <a:bodyPr/>
          <a:lstStyle/>
          <a:p>
            <a:fld id="{078FBCD4-E445-4049-A202-46EBD141902A}" type="datetimeFigureOut">
              <a:rPr lang="fr-FR" smtClean="0"/>
              <a:pPr/>
              <a:t>11/07/2024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3D56631F-B99A-4A6C-BB5A-D3DE6E5BF7B0}" type="slidenum">
              <a:rPr lang="fr-FR" smtClean="0"/>
              <a:pPr/>
              <a:t>‹N°›</a:t>
            </a:fld>
            <a:endParaRPr lang="fr-FR"/>
          </a:p>
        </p:txBody>
      </p:sp>
    </p:spTree>
    <p:extLst>
      <p:ext uri="{BB962C8B-B14F-4D97-AF65-F5344CB8AC3E}">
        <p14:creationId xmlns:p14="http://schemas.microsoft.com/office/powerpoint/2010/main" val="252247166"/>
      </p:ext>
    </p:extLst>
  </p:cSld>
  <p:clrMapOvr>
    <a:masterClrMapping/>
  </p:clrMapOvr>
  <mc:AlternateContent xmlns:mc="http://schemas.openxmlformats.org/markup-compatibility/2006" xmlns:p14="http://schemas.microsoft.com/office/powerpoint/2010/main">
    <mc:Choice Requires="p14">
      <p:transition p14:dur="100" advTm="10568">
        <p:split orient="vert"/>
      </p:transition>
    </mc:Choice>
    <mc:Fallback xmlns="">
      <p:transition advTm="10568">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78FBCD4-E445-4049-A202-46EBD141902A}" type="datetimeFigureOut">
              <a:rPr lang="fr-FR" smtClean="0"/>
              <a:pPr/>
              <a:t>11/07/2024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3D56631F-B99A-4A6C-BB5A-D3DE6E5BF7B0}" type="slidenum">
              <a:rPr lang="fr-FR" smtClean="0"/>
              <a:pPr/>
              <a:t>‹N°›</a:t>
            </a:fld>
            <a:endParaRPr lang="fr-FR"/>
          </a:p>
        </p:txBody>
      </p:sp>
    </p:spTree>
    <p:extLst>
      <p:ext uri="{BB962C8B-B14F-4D97-AF65-F5344CB8AC3E}">
        <p14:creationId xmlns:p14="http://schemas.microsoft.com/office/powerpoint/2010/main" val="2463053410"/>
      </p:ext>
    </p:extLst>
  </p:cSld>
  <p:clrMapOvr>
    <a:masterClrMapping/>
  </p:clrMapOvr>
  <mc:AlternateContent xmlns:mc="http://schemas.openxmlformats.org/markup-compatibility/2006" xmlns:p14="http://schemas.microsoft.com/office/powerpoint/2010/main">
    <mc:Choice Requires="p14">
      <p:transition p14:dur="100" advTm="10568">
        <p:split orient="vert"/>
      </p:transition>
    </mc:Choice>
    <mc:Fallback xmlns="">
      <p:transition advTm="10568">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543675" y="365125"/>
            <a:ext cx="1971675" cy="5811838"/>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628650" y="365125"/>
            <a:ext cx="5800725" cy="5811838"/>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78FBCD4-E445-4049-A202-46EBD141902A}" type="datetimeFigureOut">
              <a:rPr lang="fr-FR" smtClean="0"/>
              <a:pPr/>
              <a:t>11/07/2024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3D56631F-B99A-4A6C-BB5A-D3DE6E5BF7B0}" type="slidenum">
              <a:rPr lang="fr-FR" smtClean="0"/>
              <a:pPr/>
              <a:t>‹N°›</a:t>
            </a:fld>
            <a:endParaRPr lang="fr-FR"/>
          </a:p>
        </p:txBody>
      </p:sp>
    </p:spTree>
    <p:extLst>
      <p:ext uri="{BB962C8B-B14F-4D97-AF65-F5344CB8AC3E}">
        <p14:creationId xmlns:p14="http://schemas.microsoft.com/office/powerpoint/2010/main" val="2886440608"/>
      </p:ext>
    </p:extLst>
  </p:cSld>
  <p:clrMapOvr>
    <a:masterClrMapping/>
  </p:clrMapOvr>
  <mc:AlternateContent xmlns:mc="http://schemas.openxmlformats.org/markup-compatibility/2006" xmlns:p14="http://schemas.microsoft.com/office/powerpoint/2010/main">
    <mc:Choice Requires="p14">
      <p:transition p14:dur="100" advTm="10568">
        <p:split orient="vert"/>
      </p:transition>
    </mc:Choice>
    <mc:Fallback xmlns="">
      <p:transition advTm="10568">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78FBCD4-E445-4049-A202-46EBD141902A}" type="datetimeFigureOut">
              <a:rPr lang="fr-FR" smtClean="0"/>
              <a:pPr/>
              <a:t>11/07/2024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3D56631F-B99A-4A6C-BB5A-D3DE6E5BF7B0}" type="slidenum">
              <a:rPr lang="fr-FR" smtClean="0"/>
              <a:pPr/>
              <a:t>‹N°›</a:t>
            </a:fld>
            <a:endParaRPr lang="fr-FR"/>
          </a:p>
        </p:txBody>
      </p:sp>
    </p:spTree>
    <p:extLst>
      <p:ext uri="{BB962C8B-B14F-4D97-AF65-F5344CB8AC3E}">
        <p14:creationId xmlns:p14="http://schemas.microsoft.com/office/powerpoint/2010/main" val="828730951"/>
      </p:ext>
    </p:extLst>
  </p:cSld>
  <p:clrMapOvr>
    <a:masterClrMapping/>
  </p:clrMapOvr>
  <mc:AlternateContent xmlns:mc="http://schemas.openxmlformats.org/markup-compatibility/2006" xmlns:p14="http://schemas.microsoft.com/office/powerpoint/2010/main">
    <mc:Choice Requires="p14">
      <p:transition p14:dur="100" advTm="10568">
        <p:split orient="vert"/>
      </p:transition>
    </mc:Choice>
    <mc:Fallback xmlns="">
      <p:transition advTm="10568">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623888" y="1709739"/>
            <a:ext cx="7886700" cy="2852737"/>
          </a:xfrm>
        </p:spPr>
        <p:txBody>
          <a:bodyPr anchor="b"/>
          <a:lstStyle>
            <a:lvl1pPr>
              <a:defRPr sz="4500"/>
            </a:lvl1pPr>
          </a:lstStyle>
          <a:p>
            <a:r>
              <a:rPr lang="fr-FR" smtClean="0"/>
              <a:t>Modifiez le style du titre</a:t>
            </a:r>
            <a:endParaRPr lang="fr-FR"/>
          </a:p>
        </p:txBody>
      </p:sp>
      <p:sp>
        <p:nvSpPr>
          <p:cNvPr id="3" name="Espace réservé du texte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fld id="{078FBCD4-E445-4049-A202-46EBD141902A}" type="datetimeFigureOut">
              <a:rPr lang="fr-FR" smtClean="0"/>
              <a:pPr/>
              <a:t>11/07/2024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3D56631F-B99A-4A6C-BB5A-D3DE6E5BF7B0}" type="slidenum">
              <a:rPr lang="fr-FR" smtClean="0"/>
              <a:pPr/>
              <a:t>‹N°›</a:t>
            </a:fld>
            <a:endParaRPr lang="fr-FR"/>
          </a:p>
        </p:txBody>
      </p:sp>
    </p:spTree>
    <p:extLst>
      <p:ext uri="{BB962C8B-B14F-4D97-AF65-F5344CB8AC3E}">
        <p14:creationId xmlns:p14="http://schemas.microsoft.com/office/powerpoint/2010/main" val="3506898221"/>
      </p:ext>
    </p:extLst>
  </p:cSld>
  <p:clrMapOvr>
    <a:masterClrMapping/>
  </p:clrMapOvr>
  <mc:AlternateContent xmlns:mc="http://schemas.openxmlformats.org/markup-compatibility/2006" xmlns:p14="http://schemas.microsoft.com/office/powerpoint/2010/main">
    <mc:Choice Requires="p14">
      <p:transition p14:dur="100" advTm="10568">
        <p:split orient="vert"/>
      </p:transition>
    </mc:Choice>
    <mc:Fallback xmlns="">
      <p:transition advTm="10568">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628650" y="1825625"/>
            <a:ext cx="3886200" cy="435133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29150" y="1825625"/>
            <a:ext cx="3886200" cy="435133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078FBCD4-E445-4049-A202-46EBD141902A}" type="datetimeFigureOut">
              <a:rPr lang="fr-FR" smtClean="0"/>
              <a:pPr/>
              <a:t>11/07/2024</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3D56631F-B99A-4A6C-BB5A-D3DE6E5BF7B0}" type="slidenum">
              <a:rPr lang="fr-FR" smtClean="0"/>
              <a:pPr/>
              <a:t>‹N°›</a:t>
            </a:fld>
            <a:endParaRPr lang="fr-FR"/>
          </a:p>
        </p:txBody>
      </p:sp>
    </p:spTree>
    <p:extLst>
      <p:ext uri="{BB962C8B-B14F-4D97-AF65-F5344CB8AC3E}">
        <p14:creationId xmlns:p14="http://schemas.microsoft.com/office/powerpoint/2010/main" val="3931113324"/>
      </p:ext>
    </p:extLst>
  </p:cSld>
  <p:clrMapOvr>
    <a:masterClrMapping/>
  </p:clrMapOvr>
  <mc:AlternateContent xmlns:mc="http://schemas.openxmlformats.org/markup-compatibility/2006" xmlns:p14="http://schemas.microsoft.com/office/powerpoint/2010/main">
    <mc:Choice Requires="p14">
      <p:transition p14:dur="100" advTm="10568">
        <p:split orient="vert"/>
      </p:transition>
    </mc:Choice>
    <mc:Fallback xmlns="">
      <p:transition advTm="10568">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629841" y="365126"/>
            <a:ext cx="7886700" cy="1325563"/>
          </a:xfrm>
        </p:spPr>
        <p:txBody>
          <a:bodyPr/>
          <a:lstStyle/>
          <a:p>
            <a:r>
              <a:rPr lang="fr-FR" smtClean="0"/>
              <a:t>Modifiez le style du titre</a:t>
            </a:r>
            <a:endParaRPr lang="fr-FR"/>
          </a:p>
        </p:txBody>
      </p:sp>
      <p:sp>
        <p:nvSpPr>
          <p:cNvPr id="3" name="Espace réservé du texte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smtClean="0"/>
              <a:t>Modifiez les styles du texte du masque</a:t>
            </a:r>
          </a:p>
        </p:txBody>
      </p:sp>
      <p:sp>
        <p:nvSpPr>
          <p:cNvPr id="4" name="Espace réservé du contenu 3"/>
          <p:cNvSpPr>
            <a:spLocks noGrp="1"/>
          </p:cNvSpPr>
          <p:nvPr>
            <p:ph sz="half" idx="2"/>
          </p:nvPr>
        </p:nvSpPr>
        <p:spPr>
          <a:xfrm>
            <a:off x="629842" y="2505075"/>
            <a:ext cx="3868340" cy="368458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smtClean="0"/>
              <a:t>Modifiez les styles du texte du masque</a:t>
            </a:r>
          </a:p>
        </p:txBody>
      </p:sp>
      <p:sp>
        <p:nvSpPr>
          <p:cNvPr id="6" name="Espace réservé du contenu 5"/>
          <p:cNvSpPr>
            <a:spLocks noGrp="1"/>
          </p:cNvSpPr>
          <p:nvPr>
            <p:ph sz="quarter" idx="4"/>
          </p:nvPr>
        </p:nvSpPr>
        <p:spPr>
          <a:xfrm>
            <a:off x="4629150" y="2505075"/>
            <a:ext cx="3887391" cy="368458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078FBCD4-E445-4049-A202-46EBD141902A}" type="datetimeFigureOut">
              <a:rPr lang="fr-FR" smtClean="0"/>
              <a:pPr/>
              <a:t>11/07/2024</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3D56631F-B99A-4A6C-BB5A-D3DE6E5BF7B0}" type="slidenum">
              <a:rPr lang="fr-FR" smtClean="0"/>
              <a:pPr/>
              <a:t>‹N°›</a:t>
            </a:fld>
            <a:endParaRPr lang="fr-FR"/>
          </a:p>
        </p:txBody>
      </p:sp>
    </p:spTree>
    <p:extLst>
      <p:ext uri="{BB962C8B-B14F-4D97-AF65-F5344CB8AC3E}">
        <p14:creationId xmlns:p14="http://schemas.microsoft.com/office/powerpoint/2010/main" val="272635535"/>
      </p:ext>
    </p:extLst>
  </p:cSld>
  <p:clrMapOvr>
    <a:masterClrMapping/>
  </p:clrMapOvr>
  <mc:AlternateContent xmlns:mc="http://schemas.openxmlformats.org/markup-compatibility/2006" xmlns:p14="http://schemas.microsoft.com/office/powerpoint/2010/main">
    <mc:Choice Requires="p14">
      <p:transition p14:dur="100" advTm="10568">
        <p:split orient="vert"/>
      </p:transition>
    </mc:Choice>
    <mc:Fallback xmlns="">
      <p:transition advTm="10568">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078FBCD4-E445-4049-A202-46EBD141902A}" type="datetimeFigureOut">
              <a:rPr lang="fr-FR" smtClean="0"/>
              <a:pPr/>
              <a:t>11/07/2024</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3D56631F-B99A-4A6C-BB5A-D3DE6E5BF7B0}" type="slidenum">
              <a:rPr lang="fr-FR" smtClean="0"/>
              <a:pPr/>
              <a:t>‹N°›</a:t>
            </a:fld>
            <a:endParaRPr lang="fr-FR"/>
          </a:p>
        </p:txBody>
      </p:sp>
    </p:spTree>
    <p:extLst>
      <p:ext uri="{BB962C8B-B14F-4D97-AF65-F5344CB8AC3E}">
        <p14:creationId xmlns:p14="http://schemas.microsoft.com/office/powerpoint/2010/main" val="1498041300"/>
      </p:ext>
    </p:extLst>
  </p:cSld>
  <p:clrMapOvr>
    <a:masterClrMapping/>
  </p:clrMapOvr>
  <mc:AlternateContent xmlns:mc="http://schemas.openxmlformats.org/markup-compatibility/2006" xmlns:p14="http://schemas.microsoft.com/office/powerpoint/2010/main">
    <mc:Choice Requires="p14">
      <p:transition p14:dur="100" advTm="10568">
        <p:split orient="vert"/>
      </p:transition>
    </mc:Choice>
    <mc:Fallback xmlns="">
      <p:transition advTm="10568">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078FBCD4-E445-4049-A202-46EBD141902A}" type="datetimeFigureOut">
              <a:rPr lang="fr-FR" smtClean="0"/>
              <a:pPr/>
              <a:t>11/07/2024</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3D56631F-B99A-4A6C-BB5A-D3DE6E5BF7B0}" type="slidenum">
              <a:rPr lang="fr-FR" smtClean="0"/>
              <a:pPr/>
              <a:t>‹N°›</a:t>
            </a:fld>
            <a:endParaRPr lang="fr-FR"/>
          </a:p>
        </p:txBody>
      </p:sp>
    </p:spTree>
    <p:extLst>
      <p:ext uri="{BB962C8B-B14F-4D97-AF65-F5344CB8AC3E}">
        <p14:creationId xmlns:p14="http://schemas.microsoft.com/office/powerpoint/2010/main" val="2462257966"/>
      </p:ext>
    </p:extLst>
  </p:cSld>
  <p:clrMapOvr>
    <a:masterClrMapping/>
  </p:clrMapOvr>
  <mc:AlternateContent xmlns:mc="http://schemas.openxmlformats.org/markup-compatibility/2006" xmlns:p14="http://schemas.microsoft.com/office/powerpoint/2010/main">
    <mc:Choice Requires="p14">
      <p:transition p14:dur="100" advTm="10568">
        <p:split orient="vert"/>
      </p:transition>
    </mc:Choice>
    <mc:Fallback xmlns="">
      <p:transition advTm="10568">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29841" y="457200"/>
            <a:ext cx="2949178" cy="1600200"/>
          </a:xfrm>
        </p:spPr>
        <p:txBody>
          <a:bodyPr anchor="b"/>
          <a:lstStyle>
            <a:lvl1pPr>
              <a:defRPr sz="2400"/>
            </a:lvl1pPr>
          </a:lstStyle>
          <a:p>
            <a:r>
              <a:rPr lang="fr-FR" smtClean="0"/>
              <a:t>Modifiez le style du titre</a:t>
            </a:r>
            <a:endParaRPr lang="fr-FR"/>
          </a:p>
        </p:txBody>
      </p:sp>
      <p:sp>
        <p:nvSpPr>
          <p:cNvPr id="3" name="Espace réservé du contenu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078FBCD4-E445-4049-A202-46EBD141902A}" type="datetimeFigureOut">
              <a:rPr lang="fr-FR" smtClean="0"/>
              <a:pPr/>
              <a:t>11/07/2024</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3D56631F-B99A-4A6C-BB5A-D3DE6E5BF7B0}" type="slidenum">
              <a:rPr lang="fr-FR" smtClean="0"/>
              <a:pPr/>
              <a:t>‹N°›</a:t>
            </a:fld>
            <a:endParaRPr lang="fr-FR"/>
          </a:p>
        </p:txBody>
      </p:sp>
    </p:spTree>
    <p:extLst>
      <p:ext uri="{BB962C8B-B14F-4D97-AF65-F5344CB8AC3E}">
        <p14:creationId xmlns:p14="http://schemas.microsoft.com/office/powerpoint/2010/main" val="3667926107"/>
      </p:ext>
    </p:extLst>
  </p:cSld>
  <p:clrMapOvr>
    <a:masterClrMapping/>
  </p:clrMapOvr>
  <mc:AlternateContent xmlns:mc="http://schemas.openxmlformats.org/markup-compatibility/2006" xmlns:p14="http://schemas.microsoft.com/office/powerpoint/2010/main">
    <mc:Choice Requires="p14">
      <p:transition p14:dur="100" advTm="10568">
        <p:split orient="vert"/>
      </p:transition>
    </mc:Choice>
    <mc:Fallback xmlns="">
      <p:transition advTm="10568">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29841" y="457200"/>
            <a:ext cx="2949178" cy="1600200"/>
          </a:xfrm>
        </p:spPr>
        <p:txBody>
          <a:bodyPr anchor="b"/>
          <a:lstStyle>
            <a:lvl1pPr>
              <a:defRPr sz="2400"/>
            </a:lvl1pPr>
          </a:lstStyle>
          <a:p>
            <a:r>
              <a:rPr lang="fr-FR" smtClean="0"/>
              <a:t>Modifiez le style du titre</a:t>
            </a:r>
            <a:endParaRPr lang="fr-FR"/>
          </a:p>
        </p:txBody>
      </p:sp>
      <p:sp>
        <p:nvSpPr>
          <p:cNvPr id="3" name="Espace réservé pour une image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fr-FR"/>
          </a:p>
        </p:txBody>
      </p:sp>
      <p:sp>
        <p:nvSpPr>
          <p:cNvPr id="4" name="Espace réservé du texte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078FBCD4-E445-4049-A202-46EBD141902A}" type="datetimeFigureOut">
              <a:rPr lang="fr-FR" smtClean="0"/>
              <a:pPr/>
              <a:t>11/07/2024</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3D56631F-B99A-4A6C-BB5A-D3DE6E5BF7B0}" type="slidenum">
              <a:rPr lang="fr-FR" smtClean="0"/>
              <a:pPr/>
              <a:t>‹N°›</a:t>
            </a:fld>
            <a:endParaRPr lang="fr-FR"/>
          </a:p>
        </p:txBody>
      </p:sp>
    </p:spTree>
    <p:extLst>
      <p:ext uri="{BB962C8B-B14F-4D97-AF65-F5344CB8AC3E}">
        <p14:creationId xmlns:p14="http://schemas.microsoft.com/office/powerpoint/2010/main" val="2801709873"/>
      </p:ext>
    </p:extLst>
  </p:cSld>
  <p:clrMapOvr>
    <a:masterClrMapping/>
  </p:clrMapOvr>
  <mc:AlternateContent xmlns:mc="http://schemas.openxmlformats.org/markup-compatibility/2006" xmlns:p14="http://schemas.microsoft.com/office/powerpoint/2010/main">
    <mc:Choice Requires="p14">
      <p:transition p14:dur="100" advTm="10568">
        <p:split orient="vert"/>
      </p:transition>
    </mc:Choice>
    <mc:Fallback xmlns="">
      <p:transition advTm="10568">
        <p:split orient="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78FBCD4-E445-4049-A202-46EBD141902A}" type="datetimeFigureOut">
              <a:rPr lang="fr-FR" smtClean="0"/>
              <a:pPr/>
              <a:t>11/07/2024</a:t>
            </a:fld>
            <a:endParaRPr lang="fr-FR"/>
          </a:p>
        </p:txBody>
      </p:sp>
      <p:sp>
        <p:nvSpPr>
          <p:cNvPr id="5" name="Espace réservé du pied de page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3D56631F-B99A-4A6C-BB5A-D3DE6E5BF7B0}" type="slidenum">
              <a:rPr lang="fr-FR" smtClean="0"/>
              <a:pPr/>
              <a:t>‹N°›</a:t>
            </a:fld>
            <a:endParaRPr lang="fr-FR"/>
          </a:p>
        </p:txBody>
      </p:sp>
    </p:spTree>
    <p:extLst>
      <p:ext uri="{BB962C8B-B14F-4D97-AF65-F5344CB8AC3E}">
        <p14:creationId xmlns:p14="http://schemas.microsoft.com/office/powerpoint/2010/main" val="545594014"/>
      </p:ext>
    </p:extLst>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 id="2147484240" r:id="rId11"/>
  </p:sldLayoutIdLst>
  <mc:AlternateContent xmlns:mc="http://schemas.openxmlformats.org/markup-compatibility/2006" xmlns:p14="http://schemas.microsoft.com/office/powerpoint/2010/main">
    <mc:Choice Requires="p14">
      <p:transition p14:dur="100" advTm="10568">
        <p:split orient="vert"/>
      </p:transition>
    </mc:Choice>
    <mc:Fallback xmlns="">
      <p:transition advTm="10568">
        <p:split orient="vert"/>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4.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7.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2.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13.xml"/><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slide" Target="slide7.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slide" Target="slide24.xml"/><Relationship Id="rId5" Type="http://schemas.openxmlformats.org/officeDocument/2006/relationships/diagramQuickStyle" Target="../diagrams/quickStyle1.xml"/><Relationship Id="rId10" Type="http://schemas.openxmlformats.org/officeDocument/2006/relationships/slide" Target="slide21.xml"/><Relationship Id="rId4" Type="http://schemas.openxmlformats.org/officeDocument/2006/relationships/diagramLayout" Target="../diagrams/layout1.xml"/><Relationship Id="rId9" Type="http://schemas.openxmlformats.org/officeDocument/2006/relationships/slide" Target="slide10.xml"/><Relationship Id="rId14" Type="http://schemas.openxmlformats.org/officeDocument/2006/relationships/image" Target="../media/image2.jpeg"/></Relationships>
</file>

<file path=ppt/slides/_rels/slide20.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21.xml.rels><?xml version="1.0" encoding="UTF-8" standalone="yes"?>
<Relationships xmlns="http://schemas.openxmlformats.org/package/2006/relationships"><Relationship Id="rId8" Type="http://schemas.microsoft.com/office/2007/relationships/diagramDrawing" Target="../diagrams/drawing13.xml"/><Relationship Id="rId3" Type="http://schemas.openxmlformats.org/officeDocument/2006/relationships/image" Target="../media/image15.jpeg"/><Relationship Id="rId7" Type="http://schemas.openxmlformats.org/officeDocument/2006/relationships/diagramColors" Target="../diagrams/colors13.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diagramQuickStyle" Target="../diagrams/quickStyle13.xml"/><Relationship Id="rId5" Type="http://schemas.openxmlformats.org/officeDocument/2006/relationships/diagramLayout" Target="../diagrams/layout13.xml"/><Relationship Id="rId4" Type="http://schemas.openxmlformats.org/officeDocument/2006/relationships/diagramData" Target="../diagrams/data13.xml"/><Relationship Id="rId9" Type="http://schemas.openxmlformats.org/officeDocument/2006/relationships/image" Target="../media/image2.jpeg"/></Relationships>
</file>

<file path=ppt/slides/_rels/slide22.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2.xml"/><Relationship Id="rId11" Type="http://schemas.openxmlformats.org/officeDocument/2006/relationships/image" Target="../media/image2.jpeg"/><Relationship Id="rId5" Type="http://schemas.openxmlformats.org/officeDocument/2006/relationships/diagramQuickStyle" Target="../diagrams/quickStyle2.xml"/><Relationship Id="rId10" Type="http://schemas.openxmlformats.org/officeDocument/2006/relationships/image" Target="../media/image5.jpeg"/><Relationship Id="rId4" Type="http://schemas.openxmlformats.org/officeDocument/2006/relationships/diagramLayout" Target="../diagrams/layout2.xml"/><Relationship Id="rId9" Type="http://schemas.openxmlformats.org/officeDocument/2006/relationships/image" Target="../media/image4.jpeg"/></Relationships>
</file>

<file path=ppt/slides/_rels/slide4.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10" Type="http://schemas.openxmlformats.org/officeDocument/2006/relationships/image" Target="../media/image2.jpeg"/><Relationship Id="rId4" Type="http://schemas.openxmlformats.org/officeDocument/2006/relationships/diagramLayout" Target="../diagrams/layout3.xml"/><Relationship Id="rId9"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6.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7.jpeg"/><Relationship Id="rId7" Type="http://schemas.openxmlformats.org/officeDocument/2006/relationships/diagramColors" Target="../diagrams/colors5.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4.jpeg"/><Relationship Id="rId3" Type="http://schemas.openxmlformats.org/officeDocument/2006/relationships/image" Target="../media/image8.jpeg"/><Relationship Id="rId7" Type="http://schemas.openxmlformats.org/officeDocument/2006/relationships/slide" Target="slide4.xml"/><Relationship Id="rId12"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image" Target="../media/image13.jpeg"/><Relationship Id="rId5" Type="http://schemas.openxmlformats.org/officeDocument/2006/relationships/image" Target="../media/image10.jpeg"/><Relationship Id="rId10" Type="http://schemas.openxmlformats.org/officeDocument/2006/relationships/image" Target="../media/image12.jpeg"/><Relationship Id="rId4" Type="http://schemas.openxmlformats.org/officeDocument/2006/relationships/image" Target="../media/image9.jpeg"/><Relationship Id="rId9" Type="http://schemas.openxmlformats.org/officeDocument/2006/relationships/image" Target="../media/image11.jpeg"/></Relationships>
</file>

<file path=ppt/slides/_rels/slide9.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6.xml"/><Relationship Id="rId11" Type="http://schemas.openxmlformats.org/officeDocument/2006/relationships/image" Target="../media/image2.jpeg"/><Relationship Id="rId5" Type="http://schemas.openxmlformats.org/officeDocument/2006/relationships/diagramQuickStyle" Target="../diagrams/quickStyle6.xml"/><Relationship Id="rId10" Type="http://schemas.openxmlformats.org/officeDocument/2006/relationships/image" Target="../media/image6.png"/><Relationship Id="rId4" Type="http://schemas.openxmlformats.org/officeDocument/2006/relationships/diagramLayout" Target="../diagrams/layout6.xml"/><Relationship Id="rId9" Type="http://schemas.openxmlformats.org/officeDocument/2006/relationships/slide" Target="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71604" y="4214818"/>
            <a:ext cx="5929354" cy="769441"/>
          </a:xfrm>
          <a:prstGeom prst="rect">
            <a:avLst/>
          </a:prstGeom>
        </p:spPr>
        <p:txBody>
          <a:bodyPr wrap="square">
            <a:spAutoFit/>
          </a:bodyPr>
          <a:lstStyle/>
          <a:p>
            <a:pPr lvl="0" algn="ctr">
              <a:spcBef>
                <a:spcPct val="0"/>
              </a:spcBef>
            </a:pPr>
            <a:r>
              <a:rPr lang="fr-FR" sz="4400" b="1" dirty="0">
                <a:solidFill>
                  <a:prstClr val="black"/>
                </a:solidFill>
                <a:ea typeface="+mj-ea"/>
                <a:cs typeface="+mj-cs"/>
              </a:rPr>
              <a:t>Guide du bachelier </a:t>
            </a:r>
            <a:r>
              <a:rPr lang="ar-DZ" sz="4400" b="1" dirty="0" smtClean="0">
                <a:solidFill>
                  <a:prstClr val="black"/>
                </a:solidFill>
                <a:ea typeface="+mj-ea"/>
                <a:cs typeface="+mj-cs"/>
              </a:rPr>
              <a:t>2024</a:t>
            </a:r>
            <a:endParaRPr lang="fr-FR" sz="4400" b="1" dirty="0">
              <a:solidFill>
                <a:prstClr val="black"/>
              </a:solidFill>
              <a:ea typeface="+mj-ea"/>
              <a:cs typeface="+mj-cs"/>
            </a:endParaRPr>
          </a:p>
        </p:txBody>
      </p:sp>
      <p:pic>
        <p:nvPicPr>
          <p:cNvPr id="6" name="Picture 1" descr="C:\Documents and Settings\Administrateur\Bureau\presentation amar\49923774rq4.gif"/>
          <p:cNvPicPr>
            <a:picLocks noChangeAspect="1" noChangeArrowheads="1" noCrop="1"/>
          </p:cNvPicPr>
          <p:nvPr/>
        </p:nvPicPr>
        <p:blipFill>
          <a:blip r:embed="rId3" cstate="print"/>
          <a:srcRect/>
          <a:stretch>
            <a:fillRect/>
          </a:stretch>
        </p:blipFill>
        <p:spPr bwMode="auto">
          <a:xfrm>
            <a:off x="4000496" y="3214688"/>
            <a:ext cx="1122868" cy="1107059"/>
          </a:xfrm>
          <a:prstGeom prst="rect">
            <a:avLst/>
          </a:prstGeom>
          <a:noFill/>
          <a:effectLst>
            <a:outerShdw blurRad="152400" dist="317500" dir="5400000" sx="90000" sy="-19000" rotWithShape="0">
              <a:prstClr val="black">
                <a:alpha val="15000"/>
              </a:prstClr>
            </a:outerShdw>
          </a:effectLst>
        </p:spPr>
      </p:pic>
      <p:sp>
        <p:nvSpPr>
          <p:cNvPr id="7" name="Rectangle 6"/>
          <p:cNvSpPr/>
          <p:nvPr/>
        </p:nvSpPr>
        <p:spPr>
          <a:xfrm>
            <a:off x="1571604" y="2484378"/>
            <a:ext cx="5635738" cy="769441"/>
          </a:xfrm>
          <a:prstGeom prst="rect">
            <a:avLst/>
          </a:prstGeom>
        </p:spPr>
        <p:txBody>
          <a:bodyPr wrap="square">
            <a:spAutoFit/>
          </a:bodyPr>
          <a:lstStyle/>
          <a:p>
            <a:pPr algn="ctr" rtl="1"/>
            <a:r>
              <a:rPr lang="ar-DZ" sz="4400" dirty="0"/>
              <a:t>دليــــل حامل بكالوريا </a:t>
            </a:r>
            <a:r>
              <a:rPr lang="fr-FR" sz="4400" dirty="0" smtClean="0"/>
              <a:t>2024</a:t>
            </a:r>
            <a:endParaRPr lang="ar-DZ" sz="4400" dirty="0"/>
          </a:p>
        </p:txBody>
      </p:sp>
      <p:sp>
        <p:nvSpPr>
          <p:cNvPr id="10" name="ZoneTexte 9">
            <a:hlinkClick r:id="" action="ppaction://noaction"/>
          </p:cNvPr>
          <p:cNvSpPr txBox="1"/>
          <p:nvPr/>
        </p:nvSpPr>
        <p:spPr>
          <a:xfrm>
            <a:off x="6516216" y="4941170"/>
            <a:ext cx="1704316" cy="646331"/>
          </a:xfrm>
          <a:prstGeom prst="rect">
            <a:avLst/>
          </a:prstGeom>
          <a:noFill/>
        </p:spPr>
        <p:txBody>
          <a:bodyPr wrap="square" rtlCol="0">
            <a:spAutoFit/>
          </a:bodyPr>
          <a:lstStyle/>
          <a:p>
            <a:pPr algn="ctr"/>
            <a:r>
              <a:rPr lang="fr-FR" dirty="0">
                <a:solidFill>
                  <a:schemeClr val="bg1"/>
                </a:solidFill>
              </a:rPr>
              <a:t>Suivant - </a:t>
            </a:r>
            <a:r>
              <a:rPr lang="ar-DZ" dirty="0">
                <a:solidFill>
                  <a:schemeClr val="bg1"/>
                </a:solidFill>
              </a:rPr>
              <a:t>التالي</a:t>
            </a:r>
            <a:endParaRPr lang="fr-FR" dirty="0">
              <a:solidFill>
                <a:schemeClr val="bg1"/>
              </a:solidFill>
            </a:endParaRPr>
          </a:p>
        </p:txBody>
      </p:sp>
      <p:sp>
        <p:nvSpPr>
          <p:cNvPr id="16" name="Rectangle 15"/>
          <p:cNvSpPr/>
          <p:nvPr/>
        </p:nvSpPr>
        <p:spPr>
          <a:xfrm>
            <a:off x="3554" y="6006604"/>
            <a:ext cx="9144000" cy="864096"/>
          </a:xfrm>
          <a:prstGeom prst="rect">
            <a:avLst/>
          </a:prstGeom>
          <a:solidFill>
            <a:schemeClr val="accent1">
              <a:lumMod val="60000"/>
              <a:lumOff val="40000"/>
            </a:schemeClr>
          </a:solidFill>
        </p:spPr>
        <p:style>
          <a:lnRef idx="1">
            <a:schemeClr val="accent2"/>
          </a:lnRef>
          <a:fillRef idx="2">
            <a:schemeClr val="accent2"/>
          </a:fillRef>
          <a:effectRef idx="1">
            <a:schemeClr val="accent2"/>
          </a:effectRef>
          <a:fontRef idx="minor">
            <a:schemeClr val="dk1"/>
          </a:fontRef>
        </p:style>
        <p:txBody>
          <a:bodyPr rtlCol="0" anchor="ctr"/>
          <a:lstStyle/>
          <a:p>
            <a:pPr algn="ctr"/>
            <a:endParaRPr lang="fr-FR" dirty="0"/>
          </a:p>
        </p:txBody>
      </p:sp>
      <p:sp>
        <p:nvSpPr>
          <p:cNvPr id="12" name="Titre 1"/>
          <p:cNvSpPr>
            <a:spLocks noGrp="1"/>
          </p:cNvSpPr>
          <p:nvPr>
            <p:ph type="title"/>
          </p:nvPr>
        </p:nvSpPr>
        <p:spPr>
          <a:xfrm>
            <a:off x="0" y="-24"/>
            <a:ext cx="9144000" cy="2518606"/>
          </a:xfrm>
          <a:ln/>
        </p:spPr>
        <p:style>
          <a:lnRef idx="0">
            <a:schemeClr val="accent1"/>
          </a:lnRef>
          <a:fillRef idx="3">
            <a:schemeClr val="accent1"/>
          </a:fillRef>
          <a:effectRef idx="3">
            <a:schemeClr val="accent1"/>
          </a:effectRef>
          <a:fontRef idx="minor">
            <a:schemeClr val="lt1"/>
          </a:fontRef>
        </p:style>
        <p:txBody>
          <a:bodyPr>
            <a:noAutofit/>
          </a:bodyPr>
          <a:lstStyle/>
          <a:p>
            <a:pPr algn="ctr" rtl="1"/>
            <a:r>
              <a:rPr lang="ar-DZ" sz="2400" dirty="0">
                <a:solidFill>
                  <a:schemeClr val="bg1"/>
                </a:solidFill>
              </a:rPr>
              <a:t>الجمهــوريــة الجـزائر الديمقـراطــية الشعبــية </a:t>
            </a:r>
            <a:r>
              <a:rPr lang="fr-FR" sz="1800" dirty="0">
                <a:solidFill>
                  <a:schemeClr val="bg1"/>
                </a:solidFill>
              </a:rPr>
              <a:t/>
            </a:r>
            <a:br>
              <a:rPr lang="fr-FR" sz="1800" dirty="0">
                <a:solidFill>
                  <a:schemeClr val="bg1"/>
                </a:solidFill>
              </a:rPr>
            </a:br>
            <a:r>
              <a:rPr lang="fr-FR" sz="2400" b="1" dirty="0">
                <a:solidFill>
                  <a:schemeClr val="bg1"/>
                </a:solidFill>
              </a:rPr>
              <a:t>République Algérienne Démocratique et Populaire </a:t>
            </a:r>
            <a:br>
              <a:rPr lang="fr-FR" sz="2400" b="1" dirty="0">
                <a:solidFill>
                  <a:schemeClr val="bg1"/>
                </a:solidFill>
              </a:rPr>
            </a:br>
            <a:r>
              <a:rPr lang="ar-DZ" sz="2400" dirty="0">
                <a:solidFill>
                  <a:schemeClr val="bg1"/>
                </a:solidFill>
              </a:rPr>
              <a:t>وزارة التعلــيم العــالي والبحــث العلــمي</a:t>
            </a:r>
            <a:r>
              <a:rPr lang="fr-FR" sz="2400" dirty="0">
                <a:solidFill>
                  <a:schemeClr val="bg1"/>
                </a:solidFill>
              </a:rPr>
              <a:t/>
            </a:r>
            <a:br>
              <a:rPr lang="fr-FR" sz="2400" dirty="0">
                <a:solidFill>
                  <a:schemeClr val="bg1"/>
                </a:solidFill>
              </a:rPr>
            </a:br>
            <a:r>
              <a:rPr lang="fr-FR" sz="2400" dirty="0">
                <a:solidFill>
                  <a:schemeClr val="bg1"/>
                </a:solidFill>
              </a:rPr>
              <a:t>Ministère de l’Enseignement Supérieur et de la Recherche  Scientifique</a:t>
            </a:r>
            <a:br>
              <a:rPr lang="fr-FR" sz="2400" dirty="0">
                <a:solidFill>
                  <a:schemeClr val="bg1"/>
                </a:solidFill>
              </a:rPr>
            </a:br>
            <a:r>
              <a:rPr lang="ar-DZ" sz="2400" dirty="0">
                <a:solidFill>
                  <a:schemeClr val="bg1"/>
                </a:solidFill>
              </a:rPr>
              <a:t>جامعة الأمير عبد القادر للعلوم الإسلامية قسنطينة</a:t>
            </a:r>
            <a:br>
              <a:rPr lang="ar-DZ" sz="2400" dirty="0">
                <a:solidFill>
                  <a:schemeClr val="bg1"/>
                </a:solidFill>
              </a:rPr>
            </a:br>
            <a:r>
              <a:rPr lang="fr-FR" sz="2400" dirty="0">
                <a:solidFill>
                  <a:schemeClr val="bg1"/>
                </a:solidFill>
              </a:rPr>
              <a:t>Université des sciences islamiques Emir Abdelkader Constantine</a:t>
            </a:r>
            <a:endParaRPr lang="fr-FR" sz="2400" dirty="0"/>
          </a:p>
        </p:txBody>
      </p:sp>
      <p:pic>
        <p:nvPicPr>
          <p:cNvPr id="9" name="Image 8" descr="C:\Users\hp\Desktop\Logo.jpeg"/>
          <p:cNvPicPr/>
          <p:nvPr/>
        </p:nvPicPr>
        <p:blipFill>
          <a:blip r:embed="rId4">
            <a:extLst>
              <a:ext uri="{28A0092B-C50C-407E-A947-70E740481C1C}">
                <a14:useLocalDpi xmlns:a14="http://schemas.microsoft.com/office/drawing/2010/main" val="0"/>
              </a:ext>
            </a:extLst>
          </a:blip>
          <a:srcRect/>
          <a:stretch>
            <a:fillRect/>
          </a:stretch>
        </p:blipFill>
        <p:spPr bwMode="auto">
          <a:xfrm>
            <a:off x="7644696" y="0"/>
            <a:ext cx="1499304" cy="1358054"/>
          </a:xfrm>
          <a:prstGeom prst="ellipse">
            <a:avLst/>
          </a:prstGeom>
          <a:ln>
            <a:noFill/>
          </a:ln>
          <a:effectLst>
            <a:softEdge rad="112500"/>
          </a:effectLst>
        </p:spPr>
      </p:pic>
    </p:spTree>
    <p:extLst>
      <p:ext uri="{BB962C8B-B14F-4D97-AF65-F5344CB8AC3E}">
        <p14:creationId xmlns:p14="http://schemas.microsoft.com/office/powerpoint/2010/main" val="252161619"/>
      </p:ext>
    </p:extLst>
  </p:cSld>
  <p:clrMapOvr>
    <a:masterClrMapping/>
  </p:clrMapOvr>
  <mc:AlternateContent xmlns:mc="http://schemas.openxmlformats.org/markup-compatibility/2006" xmlns:p14="http://schemas.microsoft.com/office/powerpoint/2010/main">
    <mc:Choice Requires="p14">
      <p:transition p14:dur="100" advTm="10568">
        <p:split orient="vert"/>
      </p:transition>
    </mc:Choice>
    <mc:Fallback xmlns="">
      <p:transition advTm="10568">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Flèche vers le haut 52"/>
          <p:cNvSpPr/>
          <p:nvPr/>
        </p:nvSpPr>
        <p:spPr>
          <a:xfrm>
            <a:off x="4164060" y="3851879"/>
            <a:ext cx="675704" cy="1692000"/>
          </a:xfrm>
          <a:prstGeom prst="upArrow">
            <a:avLst/>
          </a:prstGeom>
          <a:solidFill>
            <a:srgbClr val="C00000"/>
          </a:solidFill>
          <a:ln>
            <a:solidFill>
              <a:srgbClr val="298F35"/>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fr-FR" dirty="0"/>
          </a:p>
        </p:txBody>
      </p:sp>
      <p:sp>
        <p:nvSpPr>
          <p:cNvPr id="2" name="Rectangle 1"/>
          <p:cNvSpPr/>
          <p:nvPr/>
        </p:nvSpPr>
        <p:spPr>
          <a:xfrm>
            <a:off x="2319308" y="2291712"/>
            <a:ext cx="1544283" cy="1548000"/>
          </a:xfrm>
          <a:prstGeom prst="rect">
            <a:avLst/>
          </a:prstGeom>
          <a:solidFill>
            <a:schemeClr val="accent6">
              <a:lumMod val="20000"/>
              <a:lumOff val="80000"/>
            </a:schemeClr>
          </a:solidFill>
          <a:ln>
            <a:solidFill>
              <a:srgbClr val="C00000"/>
            </a:solidFill>
          </a:ln>
        </p:spPr>
        <p:txBody>
          <a:bodyPr wrap="square">
            <a:spAutoFit/>
          </a:bodyPr>
          <a:lstStyle/>
          <a:p>
            <a:pPr algn="r" rtl="1">
              <a:lnSpc>
                <a:spcPct val="115000"/>
              </a:lnSpc>
              <a:defRPr/>
            </a:pPr>
            <a:r>
              <a:rPr lang="ar-DZ" sz="1400" b="1" dirty="0">
                <a:ea typeface="Calibri"/>
              </a:rPr>
              <a:t>في حالة الإخفاق في المقابلة الشفوية يمنح لك آليا الاختيار الموالي غير الخاضع لأي مقابلة الذي يستجيب لشرط المعدل الأدنى</a:t>
            </a:r>
            <a:r>
              <a:rPr lang="ar-DZ" b="1" dirty="0">
                <a:ea typeface="Calibri"/>
              </a:rPr>
              <a:t>. </a:t>
            </a:r>
          </a:p>
          <a:p>
            <a:pPr algn="r" rtl="1">
              <a:lnSpc>
                <a:spcPct val="115000"/>
              </a:lnSpc>
              <a:defRPr/>
            </a:pPr>
            <a:endParaRPr lang="ar-DZ" sz="600" b="1" dirty="0">
              <a:solidFill>
                <a:srgbClr val="FF0000"/>
              </a:solidFill>
            </a:endParaRPr>
          </a:p>
        </p:txBody>
      </p:sp>
      <p:sp>
        <p:nvSpPr>
          <p:cNvPr id="30" name="ZoneTexte 29"/>
          <p:cNvSpPr txBox="1"/>
          <p:nvPr/>
        </p:nvSpPr>
        <p:spPr>
          <a:xfrm>
            <a:off x="5811054" y="5760974"/>
            <a:ext cx="3132000" cy="523220"/>
          </a:xfrm>
          <a:prstGeom prst="rect">
            <a:avLst/>
          </a:prstGeom>
          <a:solidFill>
            <a:schemeClr val="accent6">
              <a:lumMod val="20000"/>
              <a:lumOff val="80000"/>
            </a:schemeClr>
          </a:solidFill>
          <a:ln>
            <a:solidFill>
              <a:srgbClr val="C00000"/>
            </a:solid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rtl="1"/>
            <a:r>
              <a:rPr lang="ar-DZ" sz="1400" b="1" dirty="0">
                <a:solidFill>
                  <a:schemeClr val="tx1"/>
                </a:solidFill>
              </a:rPr>
              <a:t>    - نتائج التوجيه: </a:t>
            </a:r>
            <a:r>
              <a:rPr lang="ar-DZ" sz="1400" b="1" dirty="0">
                <a:solidFill>
                  <a:srgbClr val="C00000"/>
                </a:solidFill>
              </a:rPr>
              <a:t>من ...... إلى ..... 2024</a:t>
            </a:r>
            <a:endParaRPr lang="fr-FR" sz="1400" b="1" dirty="0">
              <a:solidFill>
                <a:srgbClr val="C00000"/>
              </a:solidFill>
            </a:endParaRPr>
          </a:p>
          <a:p>
            <a:pPr algn="ctr" rtl="1"/>
            <a:endParaRPr lang="fr-FR" sz="1400" b="1" dirty="0">
              <a:solidFill>
                <a:srgbClr val="C00000"/>
              </a:solidFill>
            </a:endParaRPr>
          </a:p>
        </p:txBody>
      </p:sp>
      <p:sp>
        <p:nvSpPr>
          <p:cNvPr id="33" name="ZoneTexte 32"/>
          <p:cNvSpPr txBox="1"/>
          <p:nvPr/>
        </p:nvSpPr>
        <p:spPr>
          <a:xfrm>
            <a:off x="3453774" y="6373510"/>
            <a:ext cx="5472000" cy="307777"/>
          </a:xfrm>
          <a:prstGeom prst="rect">
            <a:avLst/>
          </a:prstGeom>
          <a:solidFill>
            <a:schemeClr val="accent6">
              <a:lumMod val="20000"/>
              <a:lumOff val="80000"/>
            </a:schemeClr>
          </a:solidFill>
          <a:ln>
            <a:solidFill>
              <a:srgbClr val="C00000"/>
            </a:solid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rtl="1"/>
            <a:r>
              <a:rPr lang="ar-DZ" sz="1400" b="1" dirty="0">
                <a:solidFill>
                  <a:schemeClr val="tx1"/>
                </a:solidFill>
              </a:rPr>
              <a:t>المقابلة للموجهين إلى المدارس العليا للأساتذة: </a:t>
            </a:r>
            <a:r>
              <a:rPr lang="ar-DZ" sz="1400" b="1" dirty="0">
                <a:solidFill>
                  <a:srgbClr val="C00000"/>
                </a:solidFill>
              </a:rPr>
              <a:t>من ...... إلى ..... 2024</a:t>
            </a:r>
            <a:endParaRPr lang="fr-FR" sz="1400" b="1" dirty="0">
              <a:solidFill>
                <a:srgbClr val="C00000"/>
              </a:solidFill>
            </a:endParaRPr>
          </a:p>
        </p:txBody>
      </p:sp>
      <p:sp>
        <p:nvSpPr>
          <p:cNvPr id="54" name="Flèche vers le haut 53"/>
          <p:cNvSpPr/>
          <p:nvPr/>
        </p:nvSpPr>
        <p:spPr>
          <a:xfrm>
            <a:off x="3279763" y="3839712"/>
            <a:ext cx="675704" cy="2520000"/>
          </a:xfrm>
          <a:prstGeom prst="upArrow">
            <a:avLst/>
          </a:prstGeom>
          <a:solidFill>
            <a:srgbClr val="C00000"/>
          </a:solidFill>
          <a:ln>
            <a:solidFill>
              <a:srgbClr val="298F35"/>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fr-FR" dirty="0"/>
          </a:p>
        </p:txBody>
      </p:sp>
      <p:sp>
        <p:nvSpPr>
          <p:cNvPr id="57" name="Flèche vers le haut 56"/>
          <p:cNvSpPr/>
          <p:nvPr/>
        </p:nvSpPr>
        <p:spPr>
          <a:xfrm>
            <a:off x="1822482" y="2002047"/>
            <a:ext cx="432048" cy="4034858"/>
          </a:xfrm>
          <a:prstGeom prst="upArrow">
            <a:avLst/>
          </a:prstGeom>
          <a:solidFill>
            <a:srgbClr val="C00000"/>
          </a:solidFill>
          <a:ln>
            <a:solidFill>
              <a:srgbClr val="298F35"/>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fr-FR" dirty="0"/>
          </a:p>
        </p:txBody>
      </p:sp>
      <p:sp>
        <p:nvSpPr>
          <p:cNvPr id="46" name="ZoneTexte 45"/>
          <p:cNvSpPr txBox="1"/>
          <p:nvPr/>
        </p:nvSpPr>
        <p:spPr>
          <a:xfrm>
            <a:off x="688352" y="6036905"/>
            <a:ext cx="1832090" cy="684000"/>
          </a:xfrm>
          <a:prstGeom prst="rect">
            <a:avLst/>
          </a:prstGeom>
          <a:solidFill>
            <a:schemeClr val="accent5">
              <a:lumMod val="75000"/>
            </a:schemeClr>
          </a:solidFill>
          <a:ln>
            <a:solidFill>
              <a:srgbClr val="C00000"/>
            </a:solid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marL="285750" indent="-285750" algn="ctr" rtl="1"/>
            <a:r>
              <a:rPr lang="ar-DZ" sz="1600" b="1" dirty="0">
                <a:solidFill>
                  <a:srgbClr val="FFFF00"/>
                </a:solidFill>
              </a:rPr>
              <a:t>في حالة التوجيه النهائي </a:t>
            </a:r>
          </a:p>
          <a:p>
            <a:pPr marL="285750" indent="-285750" algn="ctr" rtl="1"/>
            <a:r>
              <a:rPr lang="ar-DZ" sz="1600" b="1" dirty="0">
                <a:solidFill>
                  <a:srgbClr val="FFFF00"/>
                </a:solidFill>
              </a:rPr>
              <a:t>أو النجاح في المقابلة</a:t>
            </a:r>
            <a:endParaRPr lang="fr-FR" sz="1600" b="1" dirty="0">
              <a:solidFill>
                <a:srgbClr val="FFFF00"/>
              </a:solidFill>
            </a:endParaRPr>
          </a:p>
        </p:txBody>
      </p:sp>
      <p:sp>
        <p:nvSpPr>
          <p:cNvPr id="41" name="Titre 1"/>
          <p:cNvSpPr>
            <a:spLocks noGrp="1"/>
          </p:cNvSpPr>
          <p:nvPr>
            <p:ph type="title"/>
          </p:nvPr>
        </p:nvSpPr>
        <p:spPr>
          <a:xfrm>
            <a:off x="0" y="-25856"/>
            <a:ext cx="9143999" cy="549917"/>
          </a:xfrm>
          <a:solidFill>
            <a:srgbClr val="0070C0"/>
          </a:solidFill>
          <a:ln>
            <a:noFill/>
          </a:ln>
        </p:spPr>
        <p:style>
          <a:lnRef idx="1">
            <a:schemeClr val="accent3"/>
          </a:lnRef>
          <a:fillRef idx="2">
            <a:schemeClr val="accent3"/>
          </a:fillRef>
          <a:effectRef idx="1">
            <a:schemeClr val="accent3"/>
          </a:effectRef>
          <a:fontRef idx="minor">
            <a:schemeClr val="dk1"/>
          </a:fontRef>
        </p:style>
        <p:txBody>
          <a:bodyPr vert="horz">
            <a:noAutofit/>
          </a:bodyPr>
          <a:lstStyle/>
          <a:p>
            <a:pPr algn="ctr" rtl="1"/>
            <a:r>
              <a:rPr lang="ar-DZ" sz="2000" b="1" dirty="0" smtClean="0">
                <a:solidFill>
                  <a:srgbClr val="FFFF00"/>
                </a:solidFill>
              </a:rPr>
              <a:t>             كيف </a:t>
            </a:r>
            <a:r>
              <a:rPr lang="ar-DZ" sz="2000" b="1" dirty="0">
                <a:solidFill>
                  <a:srgbClr val="FFFF00"/>
                </a:solidFill>
              </a:rPr>
              <a:t>أقوم بتسجيلي الأولي وأتابع توجيهي</a:t>
            </a:r>
            <a:r>
              <a:rPr lang="fr-FR" sz="2000" b="1" dirty="0">
                <a:solidFill>
                  <a:srgbClr val="FF0000"/>
                </a:solidFill>
              </a:rPr>
              <a:t> </a:t>
            </a:r>
            <a:r>
              <a:rPr lang="ar-DZ" sz="2000" b="1" dirty="0">
                <a:solidFill>
                  <a:srgbClr val="FFFF00"/>
                </a:solidFill>
              </a:rPr>
              <a:t>وأباشر تسجيــلي النهائي في مؤسسة للتعليم العالي </a:t>
            </a:r>
            <a:endParaRPr lang="fr-FR" sz="3200" b="1" dirty="0">
              <a:solidFill>
                <a:srgbClr val="FFFF00"/>
              </a:solidFill>
            </a:endParaRPr>
          </a:p>
        </p:txBody>
      </p:sp>
      <p:sp>
        <p:nvSpPr>
          <p:cNvPr id="4" name="ZoneTexte 3"/>
          <p:cNvSpPr txBox="1"/>
          <p:nvPr/>
        </p:nvSpPr>
        <p:spPr>
          <a:xfrm>
            <a:off x="5821919" y="602367"/>
            <a:ext cx="3132000" cy="1404000"/>
          </a:xfrm>
          <a:prstGeom prst="rect">
            <a:avLst/>
          </a:prstGeom>
          <a:ln>
            <a:solidFill>
              <a:srgbClr val="C00000"/>
            </a:solidFill>
          </a:ln>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defTabSz="711200" rtl="1">
              <a:lnSpc>
                <a:spcPct val="90000"/>
              </a:lnSpc>
              <a:spcBef>
                <a:spcPct val="0"/>
              </a:spcBef>
              <a:spcAft>
                <a:spcPct val="35000"/>
              </a:spcAft>
            </a:pPr>
            <a:r>
              <a:rPr lang="ar-DZ" sz="1400" b="1" dirty="0">
                <a:solidFill>
                  <a:schemeClr val="bg1"/>
                </a:solidFill>
              </a:rPr>
              <a:t>استلم شهادة وكشف البكالوريا من ثانويتي،</a:t>
            </a:r>
          </a:p>
          <a:p>
            <a:pPr algn="ctr" defTabSz="711200" rtl="1">
              <a:lnSpc>
                <a:spcPct val="90000"/>
              </a:lnSpc>
              <a:spcBef>
                <a:spcPct val="0"/>
              </a:spcBef>
              <a:spcAft>
                <a:spcPct val="35000"/>
              </a:spcAft>
            </a:pPr>
            <a:r>
              <a:rPr lang="ar-DZ" sz="1400" b="1" dirty="0">
                <a:solidFill>
                  <a:schemeClr val="bg1"/>
                </a:solidFill>
              </a:rPr>
              <a:t>أتصفح المنشـــور التوجيهي لحاملي بكلوريا 2022 في شكله الرقمي</a:t>
            </a:r>
            <a:r>
              <a:rPr lang="fr-FR" sz="1400" b="1" dirty="0">
                <a:solidFill>
                  <a:schemeClr val="bg1"/>
                </a:solidFill>
              </a:rPr>
              <a:t> </a:t>
            </a:r>
            <a:r>
              <a:rPr lang="ar-DZ" sz="1400" b="1" dirty="0">
                <a:solidFill>
                  <a:schemeClr val="bg1"/>
                </a:solidFill>
              </a:rPr>
              <a:t> أو الورقي، دليل حامل بكالوريا </a:t>
            </a:r>
            <a:r>
              <a:rPr lang="fr-FR" sz="1400" b="1" dirty="0">
                <a:solidFill>
                  <a:schemeClr val="bg1"/>
                </a:solidFill>
              </a:rPr>
              <a:t>2022</a:t>
            </a:r>
            <a:r>
              <a:rPr lang="ar-DZ" sz="1400" b="1" dirty="0">
                <a:solidFill>
                  <a:schemeClr val="bg1"/>
                </a:solidFill>
              </a:rPr>
              <a:t>، التطبيق</a:t>
            </a:r>
            <a:r>
              <a:rPr lang="fr-FR" sz="1400" b="1" dirty="0">
                <a:solidFill>
                  <a:schemeClr val="bg1"/>
                </a:solidFill>
              </a:rPr>
              <a:t> </a:t>
            </a:r>
            <a:r>
              <a:rPr lang="ar-DZ" sz="1400" b="1" dirty="0">
                <a:solidFill>
                  <a:schemeClr val="bg1"/>
                </a:solidFill>
              </a:rPr>
              <a:t>”</a:t>
            </a:r>
            <a:r>
              <a:rPr lang="fr-FR" sz="1400" b="1" dirty="0">
                <a:solidFill>
                  <a:srgbClr val="FFFF00"/>
                </a:solidFill>
              </a:rPr>
              <a:t>TawdjihCom</a:t>
            </a:r>
            <a:r>
              <a:rPr lang="ar-DZ" sz="1400" b="1" dirty="0">
                <a:solidFill>
                  <a:schemeClr val="bg1"/>
                </a:solidFill>
              </a:rPr>
              <a:t>“</a:t>
            </a:r>
            <a:r>
              <a:rPr lang="fr-FR" sz="1400" b="1" dirty="0">
                <a:solidFill>
                  <a:schemeClr val="bg1"/>
                </a:solidFill>
              </a:rPr>
              <a:t> </a:t>
            </a:r>
            <a:r>
              <a:rPr lang="ar-DZ" sz="1400" b="1" dirty="0">
                <a:solidFill>
                  <a:schemeClr val="bg1"/>
                </a:solidFill>
              </a:rPr>
              <a:t>، على المواقع:</a:t>
            </a:r>
          </a:p>
          <a:p>
            <a:pPr algn="ctr" defTabSz="711200">
              <a:lnSpc>
                <a:spcPct val="90000"/>
              </a:lnSpc>
              <a:spcBef>
                <a:spcPct val="0"/>
              </a:spcBef>
              <a:spcAft>
                <a:spcPct val="35000"/>
              </a:spcAft>
            </a:pPr>
            <a:r>
              <a:rPr lang="fr-FR" sz="1400" b="1" dirty="0" smtClean="0">
                <a:solidFill>
                  <a:srgbClr val="FFFF00"/>
                </a:solidFill>
              </a:rPr>
              <a:t>bac2024.mesrs.dz</a:t>
            </a:r>
            <a:r>
              <a:rPr lang="fr-FR" sz="1400" b="1" i="1" dirty="0" smtClean="0">
                <a:solidFill>
                  <a:srgbClr val="FFFF00"/>
                </a:solidFill>
              </a:rPr>
              <a:t> </a:t>
            </a:r>
            <a:r>
              <a:rPr lang="fr-FR" sz="1400" b="1" i="1" dirty="0">
                <a:solidFill>
                  <a:srgbClr val="FFFF00"/>
                </a:solidFill>
              </a:rPr>
              <a:t>,</a:t>
            </a:r>
            <a:r>
              <a:rPr lang="fr-FR" sz="1400" i="1" dirty="0">
                <a:solidFill>
                  <a:srgbClr val="FFFF00"/>
                </a:solidFill>
              </a:rPr>
              <a:t> </a:t>
            </a:r>
            <a:r>
              <a:rPr lang="fr-FR" sz="1400" b="1" dirty="0">
                <a:solidFill>
                  <a:srgbClr val="FFFF00"/>
                </a:solidFill>
              </a:rPr>
              <a:t>www.mesrs.dz</a:t>
            </a:r>
            <a:r>
              <a:rPr lang="fr-FR" sz="1400" b="1" i="1" dirty="0">
                <a:solidFill>
                  <a:srgbClr val="FFFF00"/>
                </a:solidFill>
              </a:rPr>
              <a:t> , </a:t>
            </a:r>
            <a:r>
              <a:rPr lang="fr-FR" sz="1400" b="1" dirty="0">
                <a:solidFill>
                  <a:srgbClr val="FFFF00"/>
                </a:solidFill>
              </a:rPr>
              <a:t>www.orientation</a:t>
            </a:r>
            <a:r>
              <a:rPr lang="ar-DZ" sz="1400" b="1" dirty="0">
                <a:solidFill>
                  <a:srgbClr val="FFFF00"/>
                </a:solidFill>
              </a:rPr>
              <a:t>.</a:t>
            </a:r>
            <a:r>
              <a:rPr lang="fr-FR" sz="1400" b="1" dirty="0">
                <a:solidFill>
                  <a:srgbClr val="FFFF00"/>
                </a:solidFill>
              </a:rPr>
              <a:t>esi.dz</a:t>
            </a:r>
            <a:r>
              <a:rPr lang="fr-FR" sz="1400" b="1" i="1" dirty="0">
                <a:solidFill>
                  <a:srgbClr val="FFFF00"/>
                </a:solidFill>
              </a:rPr>
              <a:t> </a:t>
            </a:r>
            <a:endParaRPr lang="fr-FR" sz="1400" b="1" dirty="0">
              <a:solidFill>
                <a:srgbClr val="FFFF00"/>
              </a:solidFill>
            </a:endParaRPr>
          </a:p>
        </p:txBody>
      </p:sp>
      <p:sp>
        <p:nvSpPr>
          <p:cNvPr id="26" name="ZoneTexte 25"/>
          <p:cNvSpPr txBox="1"/>
          <p:nvPr/>
        </p:nvSpPr>
        <p:spPr>
          <a:xfrm>
            <a:off x="5811054" y="2115776"/>
            <a:ext cx="3132000" cy="738664"/>
          </a:xfrm>
          <a:prstGeom prst="rect">
            <a:avLst/>
          </a:prstGeom>
          <a:ln>
            <a:solidFill>
              <a:srgbClr val="C00000"/>
            </a:solidFill>
          </a:ln>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rtl="1"/>
            <a:r>
              <a:rPr lang="ar-DZ" sz="1400" dirty="0">
                <a:solidFill>
                  <a:schemeClr val="bg1"/>
                </a:solidFill>
              </a:rPr>
              <a:t> أتصفح المنشور الوزاري الإضافي المتضمن المعدلات الوطنية الدنيا للترشح بالنسبة لبعض الفروع حين صدوره على الموقع: </a:t>
            </a:r>
            <a:r>
              <a:rPr lang="fr-FR" sz="1400" b="1" dirty="0">
                <a:solidFill>
                  <a:srgbClr val="FFFF00"/>
                </a:solidFill>
              </a:rPr>
              <a:t>bac </a:t>
            </a:r>
            <a:r>
              <a:rPr lang="fr-FR" sz="1400" b="1" dirty="0" smtClean="0">
                <a:solidFill>
                  <a:srgbClr val="FFFF00"/>
                </a:solidFill>
              </a:rPr>
              <a:t>2024.mesrs.dz</a:t>
            </a:r>
            <a:endParaRPr lang="ar-DZ" sz="1400" b="1" dirty="0">
              <a:solidFill>
                <a:srgbClr val="FFFF00"/>
              </a:solidFill>
            </a:endParaRPr>
          </a:p>
        </p:txBody>
      </p:sp>
      <p:sp>
        <p:nvSpPr>
          <p:cNvPr id="43" name="ZoneTexte 42"/>
          <p:cNvSpPr txBox="1"/>
          <p:nvPr/>
        </p:nvSpPr>
        <p:spPr>
          <a:xfrm>
            <a:off x="3942755" y="2298041"/>
            <a:ext cx="1800000" cy="1585049"/>
          </a:xfrm>
          <a:prstGeom prst="rect">
            <a:avLst/>
          </a:prstGeom>
          <a:solidFill>
            <a:schemeClr val="accent6">
              <a:lumMod val="20000"/>
              <a:lumOff val="80000"/>
            </a:schemeClr>
          </a:solidFill>
          <a:ln>
            <a:solidFill>
              <a:srgbClr val="C00000"/>
            </a:solid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rtl="1"/>
            <a:r>
              <a:rPr lang="ar-DZ" sz="1400" b="1" dirty="0" smtClean="0"/>
              <a:t>في </a:t>
            </a:r>
            <a:r>
              <a:rPr lang="ar-DZ" sz="1400" b="1" dirty="0"/>
              <a:t>حالة</a:t>
            </a:r>
            <a:r>
              <a:rPr lang="ar-DZ" sz="1400" b="1" dirty="0">
                <a:solidFill>
                  <a:schemeClr val="tx1"/>
                </a:solidFill>
                <a:ea typeface="Calibri"/>
              </a:rPr>
              <a:t> الخيار (0)</a:t>
            </a:r>
            <a:r>
              <a:rPr lang="fr-FR" sz="1400" b="1" dirty="0">
                <a:solidFill>
                  <a:schemeClr val="tx1"/>
                </a:solidFill>
                <a:ea typeface="Calibri"/>
              </a:rPr>
              <a:t> </a:t>
            </a:r>
            <a:r>
              <a:rPr lang="ar-DZ" sz="1400" b="1" dirty="0">
                <a:solidFill>
                  <a:schemeClr val="tx1"/>
                </a:solidFill>
                <a:ea typeface="Calibri"/>
              </a:rPr>
              <a:t>(عدم حصولك على أي خيار):</a:t>
            </a:r>
            <a:r>
              <a:rPr lang="ar-DZ" sz="1400" b="1" dirty="0"/>
              <a:t> تقوم بإدخال 06 خيارات جديدة مع شرط ادراج خيارين (2) في الليسانس ذات طابع جهوي أو محلي.</a:t>
            </a:r>
          </a:p>
          <a:p>
            <a:pPr algn="ctr" rtl="1"/>
            <a:r>
              <a:rPr lang="ar-DZ" sz="1400" b="1" dirty="0">
                <a:solidFill>
                  <a:srgbClr val="C00000"/>
                </a:solidFill>
              </a:rPr>
              <a:t>من ...... إلى ..... 2024</a:t>
            </a:r>
            <a:endParaRPr lang="fr-FR" sz="1400" b="1" dirty="0">
              <a:solidFill>
                <a:srgbClr val="C00000"/>
              </a:solidFill>
            </a:endParaRPr>
          </a:p>
        </p:txBody>
      </p:sp>
      <p:sp>
        <p:nvSpPr>
          <p:cNvPr id="9" name="ZoneTexte 8"/>
          <p:cNvSpPr txBox="1"/>
          <p:nvPr/>
        </p:nvSpPr>
        <p:spPr>
          <a:xfrm>
            <a:off x="5821919" y="3158842"/>
            <a:ext cx="3132000" cy="1800000"/>
          </a:xfrm>
          <a:prstGeom prst="rect">
            <a:avLst/>
          </a:prstGeom>
          <a:solidFill>
            <a:schemeClr val="accent6">
              <a:lumMod val="20000"/>
              <a:lumOff val="80000"/>
            </a:schemeClr>
          </a:solidFill>
          <a:ln>
            <a:solidFill>
              <a:srgbClr val="C00000"/>
            </a:solid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rtl="1"/>
            <a:r>
              <a:rPr lang="ar-DZ" sz="1400" b="1" dirty="0"/>
              <a:t>- أقوم بإدخال </a:t>
            </a:r>
            <a:r>
              <a:rPr lang="fr-FR" sz="1400" b="1" dirty="0"/>
              <a:t>6</a:t>
            </a:r>
            <a:r>
              <a:rPr lang="ar-DZ" sz="1400" b="1" dirty="0"/>
              <a:t> خيارات على الأقل و10 خيارات على الأكثر في بطاقة الرغبات مع شرط ادراج خيارين (2) في الليسانس ذات طابع جهوي أو محلي: </a:t>
            </a:r>
            <a:r>
              <a:rPr lang="ar-DZ" sz="1400" b="1" dirty="0">
                <a:solidFill>
                  <a:srgbClr val="C00000"/>
                </a:solidFill>
              </a:rPr>
              <a:t>من ...... إلى ..... 2024</a:t>
            </a:r>
            <a:endParaRPr lang="fr-FR" sz="1400" b="1" dirty="0">
              <a:solidFill>
                <a:srgbClr val="C00000"/>
              </a:solidFill>
            </a:endParaRPr>
          </a:p>
          <a:p>
            <a:pPr lvl="0" algn="ctr" rtl="1"/>
            <a:r>
              <a:rPr lang="ar-DZ" sz="1400" b="1" dirty="0" smtClean="0">
                <a:solidFill>
                  <a:schemeClr val="tx1"/>
                </a:solidFill>
              </a:rPr>
              <a:t>عبر </a:t>
            </a:r>
            <a:r>
              <a:rPr lang="ar-DZ" sz="1400" b="1" dirty="0">
                <a:solidFill>
                  <a:schemeClr val="tx1"/>
                </a:solidFill>
              </a:rPr>
              <a:t>أحد الموقعين:</a:t>
            </a:r>
            <a:r>
              <a:rPr lang="ar-DZ" sz="1400" b="1" dirty="0">
                <a:solidFill>
                  <a:srgbClr val="FF0000"/>
                </a:solidFill>
              </a:rPr>
              <a:t> </a:t>
            </a:r>
            <a:r>
              <a:rPr lang="fr-FR" sz="1400" b="1" dirty="0" smtClean="0">
                <a:solidFill>
                  <a:srgbClr val="C00000"/>
                </a:solidFill>
              </a:rPr>
              <a:t>www.orientation.esi.dz</a:t>
            </a:r>
            <a:r>
              <a:rPr lang="fr-FR" sz="1400" b="1" dirty="0" smtClean="0">
                <a:solidFill>
                  <a:schemeClr val="tx1"/>
                </a:solidFill>
              </a:rPr>
              <a:t> </a:t>
            </a:r>
            <a:endParaRPr lang="fr-FR" sz="1400" b="1" dirty="0">
              <a:solidFill>
                <a:schemeClr val="tx1"/>
              </a:solidFill>
            </a:endParaRPr>
          </a:p>
          <a:p>
            <a:pPr lvl="0" algn="ctr" rtl="1"/>
            <a:r>
              <a:rPr lang="fr-FR" sz="1400" b="1" dirty="0">
                <a:solidFill>
                  <a:srgbClr val="C00000"/>
                </a:solidFill>
              </a:rPr>
              <a:t>www.mesrs.dz</a:t>
            </a:r>
            <a:endParaRPr lang="fr-FR" sz="1400" b="1" u="sng" dirty="0">
              <a:solidFill>
                <a:srgbClr val="C00000"/>
              </a:solidFill>
            </a:endParaRPr>
          </a:p>
          <a:p>
            <a:pPr algn="ctr" rtl="1"/>
            <a:r>
              <a:rPr lang="ar-DZ" sz="1400" b="1" dirty="0">
                <a:solidFill>
                  <a:srgbClr val="C00000"/>
                </a:solidFill>
              </a:rPr>
              <a:t>- </a:t>
            </a:r>
            <a:r>
              <a:rPr lang="ar-DZ" sz="1400" b="1" dirty="0">
                <a:solidFill>
                  <a:schemeClr val="tx1"/>
                </a:solidFill>
              </a:rPr>
              <a:t>تأكيد التسجيلات الأولية عبر الخط: </a:t>
            </a:r>
          </a:p>
          <a:p>
            <a:pPr algn="ctr" rtl="1"/>
            <a:r>
              <a:rPr lang="ar-DZ" sz="1400" b="1" dirty="0">
                <a:solidFill>
                  <a:srgbClr val="C00000"/>
                </a:solidFill>
              </a:rPr>
              <a:t>من </a:t>
            </a:r>
            <a:r>
              <a:rPr lang="ar-DZ" sz="1400" b="1" dirty="0" smtClean="0">
                <a:solidFill>
                  <a:srgbClr val="C00000"/>
                </a:solidFill>
              </a:rPr>
              <a:t>...إلى ...جويلية 2024</a:t>
            </a:r>
            <a:endParaRPr lang="fr-FR" sz="1400" b="1" dirty="0">
              <a:solidFill>
                <a:srgbClr val="C00000"/>
              </a:solidFill>
            </a:endParaRPr>
          </a:p>
        </p:txBody>
      </p:sp>
      <p:sp>
        <p:nvSpPr>
          <p:cNvPr id="47" name="ZoneTexte 46"/>
          <p:cNvSpPr txBox="1"/>
          <p:nvPr/>
        </p:nvSpPr>
        <p:spPr>
          <a:xfrm>
            <a:off x="5821919" y="5108402"/>
            <a:ext cx="3132000" cy="507831"/>
          </a:xfrm>
          <a:prstGeom prst="rect">
            <a:avLst/>
          </a:prstGeom>
          <a:solidFill>
            <a:schemeClr val="accent6">
              <a:lumMod val="20000"/>
              <a:lumOff val="80000"/>
            </a:schemeClr>
          </a:solidFill>
          <a:ln>
            <a:solidFill>
              <a:srgbClr val="C00000"/>
            </a:solid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rtl="1"/>
            <a:r>
              <a:rPr lang="ar-DZ" sz="1300" b="1" dirty="0">
                <a:solidFill>
                  <a:schemeClr val="tx1"/>
                </a:solidFill>
              </a:rPr>
              <a:t>      </a:t>
            </a:r>
            <a:r>
              <a:rPr lang="ar-DZ" sz="1400" b="1" dirty="0">
                <a:solidFill>
                  <a:schemeClr val="tx1"/>
                </a:solidFill>
              </a:rPr>
              <a:t>- المعالجة المعلوماتية للرغبات:</a:t>
            </a:r>
          </a:p>
          <a:p>
            <a:pPr algn="ctr" rtl="1"/>
            <a:r>
              <a:rPr lang="ar-DZ" sz="1300" b="1" dirty="0">
                <a:solidFill>
                  <a:srgbClr val="C00000"/>
                </a:solidFill>
              </a:rPr>
              <a:t>من </a:t>
            </a:r>
            <a:r>
              <a:rPr lang="ar-DZ" sz="1300" b="1" dirty="0" smtClean="0">
                <a:solidFill>
                  <a:srgbClr val="C00000"/>
                </a:solidFill>
              </a:rPr>
              <a:t>...... إلى ..... 2024</a:t>
            </a:r>
            <a:endParaRPr lang="fr-FR" sz="1300" b="1" dirty="0">
              <a:solidFill>
                <a:srgbClr val="C00000"/>
              </a:solidFill>
            </a:endParaRPr>
          </a:p>
        </p:txBody>
      </p:sp>
      <p:sp>
        <p:nvSpPr>
          <p:cNvPr id="48" name="ZoneTexte 47"/>
          <p:cNvSpPr txBox="1"/>
          <p:nvPr/>
        </p:nvSpPr>
        <p:spPr>
          <a:xfrm>
            <a:off x="3091449" y="776702"/>
            <a:ext cx="2277676" cy="972000"/>
          </a:xfrm>
          <a:prstGeom prst="rect">
            <a:avLst/>
          </a:prstGeom>
          <a:solidFill>
            <a:schemeClr val="accent6">
              <a:lumMod val="20000"/>
              <a:lumOff val="80000"/>
            </a:schemeClr>
          </a:solidFill>
          <a:ln>
            <a:solidFill>
              <a:srgbClr val="C00000"/>
            </a:solid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rtl="1"/>
            <a:r>
              <a:rPr lang="ar-DZ" sz="1400" b="1" dirty="0">
                <a:solidFill>
                  <a:schemeClr val="tx1"/>
                </a:solidFill>
              </a:rPr>
              <a:t>- المعالجة المعلوماتية الثانية: </a:t>
            </a:r>
          </a:p>
          <a:p>
            <a:pPr algn="ctr" rtl="1"/>
            <a:r>
              <a:rPr lang="ar-DZ" sz="1400" b="1" dirty="0">
                <a:solidFill>
                  <a:srgbClr val="C00000"/>
                </a:solidFill>
              </a:rPr>
              <a:t>من ...... إلى ..... 2024</a:t>
            </a:r>
            <a:endParaRPr lang="fr-FR" sz="1400" b="1" dirty="0">
              <a:solidFill>
                <a:srgbClr val="C00000"/>
              </a:solidFill>
            </a:endParaRPr>
          </a:p>
          <a:p>
            <a:pPr algn="ctr" rtl="1"/>
            <a:r>
              <a:rPr lang="ar-DZ" sz="1400" b="1" dirty="0" smtClean="0">
                <a:solidFill>
                  <a:schemeClr val="tx1"/>
                </a:solidFill>
              </a:rPr>
              <a:t>- </a:t>
            </a:r>
            <a:r>
              <a:rPr lang="ar-DZ" sz="1400" b="1" dirty="0">
                <a:solidFill>
                  <a:schemeClr val="tx1"/>
                </a:solidFill>
              </a:rPr>
              <a:t>نتائج المعالجة المعلوماتية الثانية:</a:t>
            </a:r>
          </a:p>
          <a:p>
            <a:pPr algn="ctr" rtl="1"/>
            <a:r>
              <a:rPr lang="ar-DZ" sz="1400" b="1" dirty="0">
                <a:solidFill>
                  <a:srgbClr val="C00000"/>
                </a:solidFill>
              </a:rPr>
              <a:t>من ...... إلى ..... 2024</a:t>
            </a:r>
            <a:endParaRPr lang="fr-FR" sz="1400" b="1" dirty="0">
              <a:solidFill>
                <a:srgbClr val="C00000"/>
              </a:solidFill>
            </a:endParaRPr>
          </a:p>
        </p:txBody>
      </p:sp>
      <p:sp>
        <p:nvSpPr>
          <p:cNvPr id="55" name="ZoneTexte 54"/>
          <p:cNvSpPr txBox="1"/>
          <p:nvPr/>
        </p:nvSpPr>
        <p:spPr>
          <a:xfrm>
            <a:off x="123300" y="617052"/>
            <a:ext cx="2268000" cy="1384995"/>
          </a:xfrm>
          <a:prstGeom prst="rect">
            <a:avLst/>
          </a:prstGeom>
          <a:solidFill>
            <a:schemeClr val="accent6">
              <a:lumMod val="20000"/>
              <a:lumOff val="80000"/>
            </a:schemeClr>
          </a:solidFill>
          <a:ln>
            <a:solidFill>
              <a:srgbClr val="C00000"/>
            </a:solid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rtl="1"/>
            <a:r>
              <a:rPr lang="ar-DZ" sz="1400" b="1" dirty="0">
                <a:solidFill>
                  <a:schemeClr val="tx1"/>
                </a:solidFill>
                <a:ea typeface="Calibri"/>
              </a:rPr>
              <a:t>فتح البوابة المخصصة لدفع حقوق التسجيل عبر الخط</a:t>
            </a:r>
            <a:r>
              <a:rPr lang="ar-DZ" sz="1400" b="1" dirty="0" smtClean="0">
                <a:solidFill>
                  <a:schemeClr val="tx1"/>
                </a:solidFill>
                <a:ea typeface="Calibri"/>
              </a:rPr>
              <a:t>: </a:t>
            </a:r>
            <a:r>
              <a:rPr lang="ar-DZ" sz="1400" b="1" dirty="0" smtClean="0">
                <a:solidFill>
                  <a:srgbClr val="C00000"/>
                </a:solidFill>
              </a:rPr>
              <a:t>...........</a:t>
            </a:r>
            <a:endParaRPr lang="fr-FR" sz="1400" b="1" dirty="0">
              <a:solidFill>
                <a:srgbClr val="C00000"/>
              </a:solidFill>
            </a:endParaRPr>
          </a:p>
          <a:p>
            <a:pPr algn="ctr" rtl="1"/>
            <a:r>
              <a:rPr lang="ar-DZ" sz="1400" b="1" dirty="0" smtClean="0">
                <a:solidFill>
                  <a:schemeClr val="tx1"/>
                </a:solidFill>
                <a:ea typeface="Calibri"/>
              </a:rPr>
              <a:t>التسجيلات </a:t>
            </a:r>
            <a:r>
              <a:rPr lang="ar-DZ" sz="1400" b="1" dirty="0">
                <a:solidFill>
                  <a:schemeClr val="tx1"/>
                </a:solidFill>
                <a:ea typeface="Calibri"/>
              </a:rPr>
              <a:t>النهائية عبر الخط  </a:t>
            </a:r>
          </a:p>
          <a:p>
            <a:pPr algn="ctr" rtl="1"/>
            <a:r>
              <a:rPr lang="ar-DZ" sz="1400" b="1" dirty="0">
                <a:solidFill>
                  <a:srgbClr val="C00000"/>
                </a:solidFill>
              </a:rPr>
              <a:t>من </a:t>
            </a:r>
            <a:r>
              <a:rPr lang="ar-DZ" sz="1400" b="1" dirty="0" err="1">
                <a:solidFill>
                  <a:srgbClr val="C00000"/>
                </a:solidFill>
              </a:rPr>
              <a:t>من</a:t>
            </a:r>
            <a:r>
              <a:rPr lang="ar-DZ" sz="1400" b="1" dirty="0">
                <a:solidFill>
                  <a:srgbClr val="C00000"/>
                </a:solidFill>
              </a:rPr>
              <a:t> ...... إلى ..... 2024</a:t>
            </a:r>
            <a:endParaRPr lang="fr-FR" sz="1400" b="1" dirty="0">
              <a:solidFill>
                <a:srgbClr val="C00000"/>
              </a:solidFill>
            </a:endParaRPr>
          </a:p>
          <a:p>
            <a:pPr algn="ctr" rtl="1"/>
            <a:r>
              <a:rPr lang="ar-DZ" sz="1400" b="1" dirty="0" smtClean="0">
                <a:solidFill>
                  <a:schemeClr val="tx1"/>
                </a:solidFill>
              </a:rPr>
              <a:t>آخر </a:t>
            </a:r>
            <a:r>
              <a:rPr lang="ar-DZ" sz="1400" b="1" dirty="0">
                <a:solidFill>
                  <a:schemeClr val="tx1"/>
                </a:solidFill>
              </a:rPr>
              <a:t>أجل لكل تسجيل </a:t>
            </a:r>
            <a:r>
              <a:rPr lang="ar-DZ" sz="1400" b="1" dirty="0" smtClean="0">
                <a:solidFill>
                  <a:schemeClr val="tx1"/>
                </a:solidFill>
              </a:rPr>
              <a:t>بكالوريا 2024 </a:t>
            </a:r>
            <a:r>
              <a:rPr lang="ar-DZ" sz="1400" b="1" dirty="0">
                <a:solidFill>
                  <a:schemeClr val="tx1"/>
                </a:solidFill>
              </a:rPr>
              <a:t>هو: </a:t>
            </a:r>
            <a:r>
              <a:rPr lang="ar-DZ" sz="1400" b="1" dirty="0" smtClean="0">
                <a:solidFill>
                  <a:srgbClr val="C00000"/>
                </a:solidFill>
              </a:rPr>
              <a:t>...................</a:t>
            </a:r>
            <a:endParaRPr lang="ar-DZ" sz="1400" b="1" dirty="0">
              <a:solidFill>
                <a:schemeClr val="tx1"/>
              </a:solidFill>
            </a:endParaRPr>
          </a:p>
        </p:txBody>
      </p:sp>
      <p:sp>
        <p:nvSpPr>
          <p:cNvPr id="56" name="Flèche gauche 55"/>
          <p:cNvSpPr/>
          <p:nvPr/>
        </p:nvSpPr>
        <p:spPr>
          <a:xfrm>
            <a:off x="2332800" y="1045259"/>
            <a:ext cx="758649" cy="323019"/>
          </a:xfrm>
          <a:prstGeom prst="leftArrow">
            <a:avLst/>
          </a:prstGeom>
          <a:solidFill>
            <a:srgbClr val="C00000"/>
          </a:solidFill>
          <a:ln>
            <a:solidFill>
              <a:srgbClr val="298F35"/>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fr-FR" dirty="0"/>
          </a:p>
        </p:txBody>
      </p:sp>
      <p:sp>
        <p:nvSpPr>
          <p:cNvPr id="61" name="Flèche vers le bas 60"/>
          <p:cNvSpPr/>
          <p:nvPr/>
        </p:nvSpPr>
        <p:spPr>
          <a:xfrm>
            <a:off x="8686181" y="2872441"/>
            <a:ext cx="368331" cy="554597"/>
          </a:xfrm>
          <a:prstGeom prst="downArrow">
            <a:avLst>
              <a:gd name="adj1" fmla="val 50000"/>
              <a:gd name="adj2" fmla="val 100000"/>
            </a:avLst>
          </a:prstGeom>
          <a:solidFill>
            <a:srgbClr val="C00000"/>
          </a:solidFill>
          <a:ln>
            <a:solidFill>
              <a:srgbClr val="298F35"/>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fr-FR" dirty="0"/>
          </a:p>
        </p:txBody>
      </p:sp>
      <p:sp>
        <p:nvSpPr>
          <p:cNvPr id="62" name="Flèche vers le bas 61"/>
          <p:cNvSpPr/>
          <p:nvPr/>
        </p:nvSpPr>
        <p:spPr>
          <a:xfrm>
            <a:off x="8686181" y="1699453"/>
            <a:ext cx="368331" cy="564345"/>
          </a:xfrm>
          <a:prstGeom prst="downArrow">
            <a:avLst>
              <a:gd name="adj1" fmla="val 50000"/>
              <a:gd name="adj2" fmla="val 100000"/>
            </a:avLst>
          </a:prstGeom>
          <a:solidFill>
            <a:srgbClr val="C00000"/>
          </a:solidFill>
          <a:ln>
            <a:solidFill>
              <a:srgbClr val="298F35"/>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fr-FR" dirty="0"/>
          </a:p>
        </p:txBody>
      </p:sp>
      <p:sp>
        <p:nvSpPr>
          <p:cNvPr id="65" name="ZoneTexte 64"/>
          <p:cNvSpPr txBox="1"/>
          <p:nvPr/>
        </p:nvSpPr>
        <p:spPr>
          <a:xfrm>
            <a:off x="138128" y="3692457"/>
            <a:ext cx="1724859" cy="1015663"/>
          </a:xfrm>
          <a:prstGeom prst="rect">
            <a:avLst/>
          </a:prstGeom>
          <a:solidFill>
            <a:srgbClr val="FFFF00"/>
          </a:solidFill>
          <a:ln>
            <a:solidFill>
              <a:srgbClr val="C00000"/>
            </a:solidFill>
          </a:ln>
        </p:spPr>
        <p:txBody>
          <a:bodyPr wrap="square" rtlCol="0">
            <a:spAutoFit/>
          </a:bodyPr>
          <a:lstStyle/>
          <a:p>
            <a:pPr algn="ctr" rtl="1"/>
            <a:r>
              <a:rPr lang="ar-DZ" sz="1200" b="1" dirty="0">
                <a:ea typeface="Calibri"/>
              </a:rPr>
              <a:t>معالجة الحالات الخاصة من طرف مؤسسات التعليم العالي في </a:t>
            </a:r>
            <a:r>
              <a:rPr lang="fr-FR" sz="1200" b="1" dirty="0">
                <a:ea typeface="Calibri"/>
              </a:rPr>
              <a:t>PROGRES</a:t>
            </a:r>
            <a:r>
              <a:rPr lang="ar-DZ" sz="1200" b="1" dirty="0">
                <a:ea typeface="Calibri"/>
              </a:rPr>
              <a:t> </a:t>
            </a:r>
          </a:p>
          <a:p>
            <a:pPr algn="ctr" rtl="1"/>
            <a:r>
              <a:rPr lang="ar-DZ" sz="1200" b="1" dirty="0">
                <a:ea typeface="Calibri"/>
              </a:rPr>
              <a:t>من </a:t>
            </a:r>
            <a:r>
              <a:rPr lang="ar-DZ" sz="1200" b="1" dirty="0" err="1">
                <a:solidFill>
                  <a:srgbClr val="C00000"/>
                </a:solidFill>
              </a:rPr>
              <a:t>من</a:t>
            </a:r>
            <a:r>
              <a:rPr lang="ar-DZ" sz="1200" b="1" dirty="0">
                <a:solidFill>
                  <a:srgbClr val="C00000"/>
                </a:solidFill>
              </a:rPr>
              <a:t> ...... إلى ..... 2024</a:t>
            </a:r>
            <a:endParaRPr lang="fr-FR" sz="1200" b="1" dirty="0">
              <a:solidFill>
                <a:srgbClr val="C00000"/>
              </a:solidFill>
            </a:endParaRPr>
          </a:p>
          <a:p>
            <a:pPr algn="ctr" rtl="1"/>
            <a:endParaRPr lang="fr-FR" sz="1200" b="1" dirty="0">
              <a:solidFill>
                <a:srgbClr val="C00000"/>
              </a:solidFill>
              <a:ea typeface="Calibri"/>
            </a:endParaRPr>
          </a:p>
        </p:txBody>
      </p:sp>
      <p:grpSp>
        <p:nvGrpSpPr>
          <p:cNvPr id="73" name="Groupe 72"/>
          <p:cNvGrpSpPr/>
          <p:nvPr/>
        </p:nvGrpSpPr>
        <p:grpSpPr>
          <a:xfrm>
            <a:off x="105491" y="3665186"/>
            <a:ext cx="1555296" cy="884185"/>
            <a:chOff x="5280785" y="6281917"/>
            <a:chExt cx="3869517" cy="576083"/>
          </a:xfrm>
        </p:grpSpPr>
        <p:cxnSp>
          <p:nvCxnSpPr>
            <p:cNvPr id="67" name="Connecteur droit 66"/>
            <p:cNvCxnSpPr/>
            <p:nvPr/>
          </p:nvCxnSpPr>
          <p:spPr>
            <a:xfrm>
              <a:off x="5288076" y="6281917"/>
              <a:ext cx="3862226"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70" name="Connecteur droit 69"/>
            <p:cNvCxnSpPr/>
            <p:nvPr/>
          </p:nvCxnSpPr>
          <p:spPr>
            <a:xfrm flipH="1">
              <a:off x="5280785" y="6281917"/>
              <a:ext cx="1" cy="576083"/>
            </a:xfrm>
            <a:prstGeom prst="line">
              <a:avLst/>
            </a:prstGeom>
          </p:spPr>
          <p:style>
            <a:lnRef idx="2">
              <a:schemeClr val="accent1"/>
            </a:lnRef>
            <a:fillRef idx="0">
              <a:schemeClr val="accent1"/>
            </a:fillRef>
            <a:effectRef idx="1">
              <a:schemeClr val="accent1"/>
            </a:effectRef>
            <a:fontRef idx="minor">
              <a:schemeClr val="tx1"/>
            </a:fontRef>
          </p:style>
        </p:cxnSp>
      </p:grpSp>
      <p:sp>
        <p:nvSpPr>
          <p:cNvPr id="15" name="Flèche vers le bas 14"/>
          <p:cNvSpPr/>
          <p:nvPr/>
        </p:nvSpPr>
        <p:spPr>
          <a:xfrm>
            <a:off x="8664752" y="4688199"/>
            <a:ext cx="368331" cy="571504"/>
          </a:xfrm>
          <a:prstGeom prst="downArrow">
            <a:avLst>
              <a:gd name="adj1" fmla="val 50000"/>
              <a:gd name="adj2" fmla="val 100000"/>
            </a:avLst>
          </a:prstGeom>
          <a:solidFill>
            <a:srgbClr val="C00000"/>
          </a:solidFill>
          <a:ln>
            <a:solidFill>
              <a:srgbClr val="298F35"/>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fr-FR" dirty="0"/>
          </a:p>
        </p:txBody>
      </p:sp>
      <p:sp>
        <p:nvSpPr>
          <p:cNvPr id="31" name="Flèche vers le bas 30"/>
          <p:cNvSpPr/>
          <p:nvPr/>
        </p:nvSpPr>
        <p:spPr>
          <a:xfrm>
            <a:off x="8664751" y="5437264"/>
            <a:ext cx="368331" cy="571504"/>
          </a:xfrm>
          <a:prstGeom prst="downArrow">
            <a:avLst>
              <a:gd name="adj1" fmla="val 50000"/>
              <a:gd name="adj2" fmla="val 100000"/>
            </a:avLst>
          </a:prstGeom>
          <a:solidFill>
            <a:srgbClr val="C00000"/>
          </a:solidFill>
          <a:ln>
            <a:solidFill>
              <a:srgbClr val="298F35"/>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fr-FR" dirty="0"/>
          </a:p>
        </p:txBody>
      </p:sp>
      <p:sp>
        <p:nvSpPr>
          <p:cNvPr id="32" name="ZoneTexte 31"/>
          <p:cNvSpPr txBox="1"/>
          <p:nvPr/>
        </p:nvSpPr>
        <p:spPr>
          <a:xfrm>
            <a:off x="117599" y="2095038"/>
            <a:ext cx="1620000" cy="1332000"/>
          </a:xfrm>
          <a:prstGeom prst="rect">
            <a:avLst/>
          </a:prstGeom>
          <a:solidFill>
            <a:schemeClr val="accent6">
              <a:lumMod val="20000"/>
              <a:lumOff val="80000"/>
            </a:schemeClr>
          </a:solidFill>
          <a:ln>
            <a:solidFill>
              <a:srgbClr val="C00000"/>
            </a:solid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rtl="1"/>
            <a:r>
              <a:rPr lang="ar-DZ" sz="1400" b="1" dirty="0">
                <a:solidFill>
                  <a:schemeClr val="tx1"/>
                </a:solidFill>
                <a:ea typeface="Calibri"/>
              </a:rPr>
              <a:t>إيداع ملف التسجيل بمؤسسة التوجيه:</a:t>
            </a:r>
            <a:endParaRPr lang="fr-FR" sz="1400" b="1" dirty="0">
              <a:solidFill>
                <a:srgbClr val="FF0000"/>
              </a:solidFill>
            </a:endParaRPr>
          </a:p>
          <a:p>
            <a:pPr algn="r" rtl="1"/>
            <a:r>
              <a:rPr lang="ar-DZ" sz="1400" b="1" dirty="0">
                <a:solidFill>
                  <a:schemeClr val="tx1"/>
                </a:solidFill>
                <a:ea typeface="Calibri"/>
              </a:rPr>
              <a:t>-أصل كشف البكالوريا</a:t>
            </a:r>
          </a:p>
          <a:p>
            <a:pPr algn="r" rtl="1"/>
            <a:r>
              <a:rPr lang="ar-DZ" sz="1400" b="1" dirty="0">
                <a:solidFill>
                  <a:schemeClr val="tx1"/>
                </a:solidFill>
              </a:rPr>
              <a:t>-2 صورة شمسية</a:t>
            </a:r>
          </a:p>
          <a:p>
            <a:pPr algn="r" rtl="1"/>
            <a:r>
              <a:rPr lang="ar-DZ" sz="1400" b="1" dirty="0">
                <a:solidFill>
                  <a:schemeClr val="tx1"/>
                </a:solidFill>
              </a:rPr>
              <a:t>-وصل حقوق التسجيل</a:t>
            </a:r>
          </a:p>
          <a:p>
            <a:pPr algn="r" rtl="1"/>
            <a:r>
              <a:rPr lang="ar-DZ" sz="1400" b="1" dirty="0">
                <a:solidFill>
                  <a:schemeClr val="tx1"/>
                </a:solidFill>
              </a:rPr>
              <a:t>-ملء استمارة التسجيل</a:t>
            </a:r>
            <a:endParaRPr lang="fr-FR" sz="1400" b="1" dirty="0">
              <a:solidFill>
                <a:srgbClr val="FF0000"/>
              </a:solidFill>
            </a:endParaRPr>
          </a:p>
        </p:txBody>
      </p:sp>
      <p:sp>
        <p:nvSpPr>
          <p:cNvPr id="34" name="Flèche vers le bas 33"/>
          <p:cNvSpPr/>
          <p:nvPr/>
        </p:nvSpPr>
        <p:spPr>
          <a:xfrm>
            <a:off x="5543339" y="5755874"/>
            <a:ext cx="372521" cy="629392"/>
          </a:xfrm>
          <a:prstGeom prst="downArrow">
            <a:avLst>
              <a:gd name="adj1" fmla="val 50000"/>
              <a:gd name="adj2" fmla="val 100000"/>
            </a:avLst>
          </a:prstGeom>
          <a:solidFill>
            <a:srgbClr val="C00000"/>
          </a:solidFill>
          <a:ln>
            <a:solidFill>
              <a:srgbClr val="298F35"/>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fr-FR" dirty="0"/>
          </a:p>
        </p:txBody>
      </p:sp>
      <p:sp>
        <p:nvSpPr>
          <p:cNvPr id="35" name="Ellipse 34"/>
          <p:cNvSpPr/>
          <p:nvPr/>
        </p:nvSpPr>
        <p:spPr>
          <a:xfrm>
            <a:off x="3417534" y="5431070"/>
            <a:ext cx="1395630" cy="732394"/>
          </a:xfrm>
          <a:prstGeom prst="ellipse">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sz="1400" b="1" dirty="0">
                <a:solidFill>
                  <a:srgbClr val="FFFF00"/>
                </a:solidFill>
              </a:rPr>
              <a:t>التأكيد / إعادة التوجيه</a:t>
            </a:r>
            <a:endParaRPr lang="fr-FR" sz="1400" b="1" dirty="0">
              <a:solidFill>
                <a:srgbClr val="FFFF00"/>
              </a:solidFill>
            </a:endParaRPr>
          </a:p>
        </p:txBody>
      </p:sp>
      <p:sp>
        <p:nvSpPr>
          <p:cNvPr id="37" name="Flèche gauche 36"/>
          <p:cNvSpPr/>
          <p:nvPr/>
        </p:nvSpPr>
        <p:spPr>
          <a:xfrm>
            <a:off x="2521861" y="6246646"/>
            <a:ext cx="897196" cy="528904"/>
          </a:xfrm>
          <a:prstGeom prst="leftArrow">
            <a:avLst/>
          </a:prstGeom>
          <a:solidFill>
            <a:srgbClr val="C00000"/>
          </a:solidFill>
          <a:ln>
            <a:solidFill>
              <a:srgbClr val="298F35"/>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fr-FR" dirty="0"/>
          </a:p>
        </p:txBody>
      </p:sp>
      <p:sp>
        <p:nvSpPr>
          <p:cNvPr id="40" name="ZoneTexte 39"/>
          <p:cNvSpPr txBox="1"/>
          <p:nvPr/>
        </p:nvSpPr>
        <p:spPr>
          <a:xfrm>
            <a:off x="2773549" y="6330437"/>
            <a:ext cx="776294" cy="338554"/>
          </a:xfrm>
          <a:prstGeom prst="rect">
            <a:avLst/>
          </a:prstGeom>
          <a:noFill/>
        </p:spPr>
        <p:txBody>
          <a:bodyPr wrap="square" rtlCol="0">
            <a:spAutoFit/>
          </a:bodyPr>
          <a:lstStyle/>
          <a:p>
            <a:r>
              <a:rPr lang="ar-DZ" sz="1600" b="1" dirty="0">
                <a:solidFill>
                  <a:srgbClr val="FFFF00"/>
                </a:solidFill>
              </a:rPr>
              <a:t>التأكيد</a:t>
            </a:r>
            <a:endParaRPr lang="fr-FR" sz="1600" b="1" dirty="0">
              <a:solidFill>
                <a:srgbClr val="FFFF00"/>
              </a:solidFill>
            </a:endParaRPr>
          </a:p>
        </p:txBody>
      </p:sp>
      <p:sp>
        <p:nvSpPr>
          <p:cNvPr id="42" name="ZoneTexte 41"/>
          <p:cNvSpPr txBox="1"/>
          <p:nvPr/>
        </p:nvSpPr>
        <p:spPr>
          <a:xfrm>
            <a:off x="117599" y="4645267"/>
            <a:ext cx="2517861" cy="1215717"/>
          </a:xfrm>
          <a:prstGeom prst="rect">
            <a:avLst/>
          </a:prstGeom>
          <a:solidFill>
            <a:schemeClr val="accent2">
              <a:lumMod val="20000"/>
              <a:lumOff val="80000"/>
            </a:schemeClr>
          </a:solidFill>
          <a:ln>
            <a:solidFill>
              <a:srgbClr val="C00000"/>
            </a:solid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rtl="1"/>
            <a:r>
              <a:rPr lang="ar-DZ" sz="1200" b="1" dirty="0">
                <a:solidFill>
                  <a:schemeClr val="tx1"/>
                </a:solidFill>
                <a:ea typeface="Calibri"/>
              </a:rPr>
              <a:t>فتح بوابة الإيواء: </a:t>
            </a:r>
            <a:r>
              <a:rPr lang="ar-DZ" sz="1200" b="1" dirty="0">
                <a:solidFill>
                  <a:srgbClr val="C00000"/>
                </a:solidFill>
              </a:rPr>
              <a:t>من ...... إلى ..... 2024</a:t>
            </a:r>
            <a:endParaRPr lang="fr-FR" sz="1200" b="1" dirty="0">
              <a:solidFill>
                <a:srgbClr val="C00000"/>
              </a:solidFill>
            </a:endParaRPr>
          </a:p>
          <a:p>
            <a:pPr algn="ctr" rtl="1"/>
            <a:r>
              <a:rPr lang="ar-DZ" sz="1200" b="1" dirty="0" smtClean="0">
                <a:solidFill>
                  <a:schemeClr val="tx1"/>
                </a:solidFill>
              </a:rPr>
              <a:t>فتح </a:t>
            </a:r>
            <a:r>
              <a:rPr lang="ar-DZ" sz="1200" b="1" dirty="0">
                <a:solidFill>
                  <a:schemeClr val="tx1"/>
                </a:solidFill>
              </a:rPr>
              <a:t>بوابة معالجة طلبات الإيواء من طرف مديريات الخدمات الجامعية: </a:t>
            </a:r>
          </a:p>
          <a:p>
            <a:pPr algn="ctr" rtl="1"/>
            <a:r>
              <a:rPr lang="ar-DZ" sz="1200" b="1" dirty="0">
                <a:solidFill>
                  <a:srgbClr val="C00000"/>
                </a:solidFill>
              </a:rPr>
              <a:t>من ...... إلى ..... 2024</a:t>
            </a:r>
            <a:endParaRPr lang="fr-FR" sz="1200" b="1" dirty="0">
              <a:solidFill>
                <a:srgbClr val="C00000"/>
              </a:solidFill>
            </a:endParaRPr>
          </a:p>
          <a:p>
            <a:pPr algn="ctr" rtl="1"/>
            <a:r>
              <a:rPr lang="ar-DZ" sz="1200" b="1" dirty="0" smtClean="0">
                <a:solidFill>
                  <a:schemeClr val="tx1"/>
                </a:solidFill>
              </a:rPr>
              <a:t>إعادة </a:t>
            </a:r>
            <a:r>
              <a:rPr lang="ar-DZ" sz="1200" b="1" dirty="0">
                <a:solidFill>
                  <a:schemeClr val="tx1"/>
                </a:solidFill>
              </a:rPr>
              <a:t>فتح بوابة الخدمات الجامعية: </a:t>
            </a:r>
          </a:p>
          <a:p>
            <a:pPr algn="ctr" rtl="1"/>
            <a:r>
              <a:rPr lang="ar-DZ" sz="1200" b="1" dirty="0">
                <a:solidFill>
                  <a:srgbClr val="C00000"/>
                </a:solidFill>
              </a:rPr>
              <a:t>من ...... إلى ..... 2024</a:t>
            </a:r>
            <a:endParaRPr lang="fr-FR" sz="1200" b="1" dirty="0">
              <a:solidFill>
                <a:srgbClr val="C00000"/>
              </a:solidFill>
            </a:endParaRPr>
          </a:p>
        </p:txBody>
      </p:sp>
      <p:sp>
        <p:nvSpPr>
          <p:cNvPr id="63" name="Flèche vers le bas 62"/>
          <p:cNvSpPr/>
          <p:nvPr/>
        </p:nvSpPr>
        <p:spPr>
          <a:xfrm flipV="1">
            <a:off x="4230287" y="1699452"/>
            <a:ext cx="447625" cy="612448"/>
          </a:xfrm>
          <a:prstGeom prst="downArrow">
            <a:avLst>
              <a:gd name="adj1" fmla="val 50000"/>
              <a:gd name="adj2" fmla="val 100000"/>
            </a:avLst>
          </a:prstGeom>
          <a:solidFill>
            <a:srgbClr val="C00000"/>
          </a:solidFill>
          <a:ln>
            <a:solidFill>
              <a:srgbClr val="298F35"/>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fr-FR" dirty="0"/>
          </a:p>
        </p:txBody>
      </p:sp>
      <p:grpSp>
        <p:nvGrpSpPr>
          <p:cNvPr id="45" name="Groupe 44"/>
          <p:cNvGrpSpPr/>
          <p:nvPr/>
        </p:nvGrpSpPr>
        <p:grpSpPr>
          <a:xfrm>
            <a:off x="102311" y="4616506"/>
            <a:ext cx="2334093" cy="417292"/>
            <a:chOff x="5280785" y="6281917"/>
            <a:chExt cx="3869517" cy="576083"/>
          </a:xfrm>
        </p:grpSpPr>
        <p:cxnSp>
          <p:nvCxnSpPr>
            <p:cNvPr id="49" name="Connecteur droit 48"/>
            <p:cNvCxnSpPr/>
            <p:nvPr/>
          </p:nvCxnSpPr>
          <p:spPr>
            <a:xfrm>
              <a:off x="5288076" y="6281917"/>
              <a:ext cx="3862226"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50" name="Connecteur droit 49"/>
            <p:cNvCxnSpPr/>
            <p:nvPr/>
          </p:nvCxnSpPr>
          <p:spPr>
            <a:xfrm flipH="1">
              <a:off x="5280785" y="6281917"/>
              <a:ext cx="1" cy="576083"/>
            </a:xfrm>
            <a:prstGeom prst="line">
              <a:avLst/>
            </a:prstGeom>
          </p:spPr>
          <p:style>
            <a:lnRef idx="2">
              <a:schemeClr val="accent1"/>
            </a:lnRef>
            <a:fillRef idx="0">
              <a:schemeClr val="accent1"/>
            </a:fillRef>
            <a:effectRef idx="1">
              <a:schemeClr val="accent1"/>
            </a:effectRef>
            <a:fontRef idx="minor">
              <a:schemeClr val="tx1"/>
            </a:fontRef>
          </p:style>
        </p:cxnSp>
      </p:grpSp>
      <p:sp>
        <p:nvSpPr>
          <p:cNvPr id="39" name="Flèche vers le haut 38"/>
          <p:cNvSpPr/>
          <p:nvPr/>
        </p:nvSpPr>
        <p:spPr>
          <a:xfrm rot="10800000">
            <a:off x="48048" y="1834310"/>
            <a:ext cx="395391" cy="500066"/>
          </a:xfrm>
          <a:prstGeom prst="upArrow">
            <a:avLst/>
          </a:prstGeom>
          <a:solidFill>
            <a:srgbClr val="C00000"/>
          </a:solidFill>
          <a:ln>
            <a:solidFill>
              <a:srgbClr val="298F35"/>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fr-FR" dirty="0"/>
          </a:p>
        </p:txBody>
      </p:sp>
      <p:sp>
        <p:nvSpPr>
          <p:cNvPr id="38" name="ZoneTexte 37"/>
          <p:cNvSpPr txBox="1"/>
          <p:nvPr/>
        </p:nvSpPr>
        <p:spPr>
          <a:xfrm rot="5400000">
            <a:off x="3054105" y="4520431"/>
            <a:ext cx="1120662" cy="338554"/>
          </a:xfrm>
          <a:prstGeom prst="rect">
            <a:avLst/>
          </a:prstGeom>
          <a:noFill/>
          <a:ln>
            <a:noFill/>
          </a:ln>
        </p:spPr>
        <p:txBody>
          <a:bodyPr wrap="square" rtlCol="0">
            <a:spAutoFit/>
          </a:bodyPr>
          <a:lstStyle/>
          <a:p>
            <a:r>
              <a:rPr lang="ar-DZ" sz="1600" b="1" dirty="0">
                <a:solidFill>
                  <a:srgbClr val="FFFF00"/>
                </a:solidFill>
              </a:rPr>
              <a:t>إعادة التوجيه</a:t>
            </a:r>
            <a:endParaRPr lang="fr-FR" sz="1600" b="1" dirty="0">
              <a:solidFill>
                <a:srgbClr val="FFFF00"/>
              </a:solidFill>
            </a:endParaRPr>
          </a:p>
        </p:txBody>
      </p:sp>
      <p:sp>
        <p:nvSpPr>
          <p:cNvPr id="29" name="Flèche droite 28"/>
          <p:cNvSpPr/>
          <p:nvPr/>
        </p:nvSpPr>
        <p:spPr>
          <a:xfrm flipH="1">
            <a:off x="4525629" y="5665876"/>
            <a:ext cx="1161969" cy="342892"/>
          </a:xfrm>
          <a:prstGeom prst="rightArrow">
            <a:avLst>
              <a:gd name="adj1" fmla="val 50000"/>
              <a:gd name="adj2" fmla="val 156100"/>
            </a:avLst>
          </a:prstGeom>
          <a:solidFill>
            <a:srgbClr val="C00000"/>
          </a:solidFill>
          <a:ln>
            <a:solidFill>
              <a:srgbClr val="298F35"/>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fr-FR" dirty="0"/>
          </a:p>
        </p:txBody>
      </p:sp>
      <p:sp>
        <p:nvSpPr>
          <p:cNvPr id="8" name="Flèche à angle droit 7"/>
          <p:cNvSpPr/>
          <p:nvPr/>
        </p:nvSpPr>
        <p:spPr>
          <a:xfrm rot="16200000">
            <a:off x="2315017" y="1546340"/>
            <a:ext cx="662835" cy="810865"/>
          </a:xfrm>
          <a:prstGeom prst="bentUpArrow">
            <a:avLst/>
          </a:prstGeom>
          <a:solidFill>
            <a:srgbClr val="C00000"/>
          </a:solidFill>
          <a:ln>
            <a:solidFill>
              <a:srgbClr val="298F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2" name="Flèche gauche 51"/>
          <p:cNvSpPr/>
          <p:nvPr/>
        </p:nvSpPr>
        <p:spPr>
          <a:xfrm rot="19935856">
            <a:off x="2416851" y="5774243"/>
            <a:ext cx="1241099" cy="510492"/>
          </a:xfrm>
          <a:prstGeom prst="leftArrow">
            <a:avLst/>
          </a:prstGeom>
          <a:solidFill>
            <a:srgbClr val="C00000"/>
          </a:solidFill>
          <a:ln>
            <a:solidFill>
              <a:srgbClr val="298F35"/>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fr-FR" dirty="0"/>
          </a:p>
        </p:txBody>
      </p:sp>
      <p:sp>
        <p:nvSpPr>
          <p:cNvPr id="14" name="ZoneTexte 13"/>
          <p:cNvSpPr txBox="1"/>
          <p:nvPr/>
        </p:nvSpPr>
        <p:spPr>
          <a:xfrm rot="19740277">
            <a:off x="2720108" y="5778987"/>
            <a:ext cx="828092" cy="338554"/>
          </a:xfrm>
          <a:prstGeom prst="rect">
            <a:avLst/>
          </a:prstGeom>
          <a:noFill/>
          <a:ln>
            <a:noFill/>
          </a:ln>
        </p:spPr>
        <p:txBody>
          <a:bodyPr wrap="square" rtlCol="0">
            <a:spAutoFit/>
          </a:bodyPr>
          <a:lstStyle/>
          <a:p>
            <a:r>
              <a:rPr lang="ar-DZ" sz="1600" b="1" dirty="0">
                <a:solidFill>
                  <a:srgbClr val="FFFF00"/>
                </a:solidFill>
              </a:rPr>
              <a:t>التأكيد</a:t>
            </a:r>
            <a:endParaRPr lang="fr-FR" sz="1600" b="1" dirty="0">
              <a:solidFill>
                <a:srgbClr val="FFFF00"/>
              </a:solidFill>
            </a:endParaRPr>
          </a:p>
        </p:txBody>
      </p:sp>
      <p:sp>
        <p:nvSpPr>
          <p:cNvPr id="58" name="ZoneTexte 57"/>
          <p:cNvSpPr txBox="1"/>
          <p:nvPr/>
        </p:nvSpPr>
        <p:spPr>
          <a:xfrm rot="5400000">
            <a:off x="3982802" y="4484217"/>
            <a:ext cx="1080000" cy="338554"/>
          </a:xfrm>
          <a:prstGeom prst="rect">
            <a:avLst/>
          </a:prstGeom>
          <a:noFill/>
          <a:ln>
            <a:noFill/>
          </a:ln>
        </p:spPr>
        <p:txBody>
          <a:bodyPr wrap="square" rtlCol="0">
            <a:spAutoFit/>
          </a:bodyPr>
          <a:lstStyle/>
          <a:p>
            <a:r>
              <a:rPr lang="ar-DZ" sz="1600" b="1" dirty="0" smtClean="0">
                <a:solidFill>
                  <a:srgbClr val="FFFF00"/>
                </a:solidFill>
              </a:rPr>
              <a:t>إعادة التوجيه</a:t>
            </a:r>
            <a:endParaRPr lang="fr-FR" sz="1600" b="1" dirty="0">
              <a:solidFill>
                <a:srgbClr val="FFFF00"/>
              </a:solidFill>
            </a:endParaRPr>
          </a:p>
        </p:txBody>
      </p:sp>
      <p:pic>
        <p:nvPicPr>
          <p:cNvPr id="44" name="Image 43" descr="C:\Users\hp\Desktop\Logo.jpeg"/>
          <p:cNvPicPr/>
          <p:nvPr/>
        </p:nvPicPr>
        <p:blipFill>
          <a:blip r:embed="rId3">
            <a:extLst>
              <a:ext uri="{28A0092B-C50C-407E-A947-70E740481C1C}">
                <a14:useLocalDpi xmlns:a14="http://schemas.microsoft.com/office/drawing/2010/main" val="0"/>
              </a:ext>
            </a:extLst>
          </a:blip>
          <a:srcRect/>
          <a:stretch>
            <a:fillRect/>
          </a:stretch>
        </p:blipFill>
        <p:spPr bwMode="auto">
          <a:xfrm>
            <a:off x="8125378" y="0"/>
            <a:ext cx="755576" cy="579131"/>
          </a:xfrm>
          <a:prstGeom prst="ellipse">
            <a:avLst/>
          </a:prstGeom>
          <a:ln>
            <a:noFill/>
          </a:ln>
          <a:effectLst>
            <a:softEdge rad="112500"/>
          </a:effectLst>
        </p:spPr>
      </p:pic>
    </p:spTree>
    <p:extLst>
      <p:ext uri="{BB962C8B-B14F-4D97-AF65-F5344CB8AC3E}">
        <p14:creationId xmlns:p14="http://schemas.microsoft.com/office/powerpoint/2010/main" val="2799272994"/>
      </p:ext>
    </p:extLst>
  </p:cSld>
  <p:clrMapOvr>
    <a:masterClrMapping/>
  </p:clrMapOvr>
  <mc:AlternateContent xmlns:mc="http://schemas.openxmlformats.org/markup-compatibility/2006" xmlns:p14="http://schemas.microsoft.com/office/powerpoint/2010/main">
    <mc:Choice Requires="p14">
      <p:transition p14:dur="100" advTm="10568">
        <p:split orient="vert"/>
      </p:transition>
    </mc:Choice>
    <mc:Fallback xmlns="">
      <p:transition advTm="10568">
        <p:split orient="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p:cNvSpPr txBox="1">
            <a:spLocks noGrp="1"/>
          </p:cNvSpPr>
          <p:nvPr>
            <p:ph type="title"/>
          </p:nvPr>
        </p:nvSpPr>
        <p:spPr>
          <a:xfrm>
            <a:off x="0" y="0"/>
            <a:ext cx="9144000" cy="1412776"/>
          </a:xfrm>
          <a:prstGeom prst="rect">
            <a:avLst/>
          </a:prstGeom>
          <a:solidFill>
            <a:srgbClr val="003054"/>
          </a:solidFill>
          <a:ln>
            <a:noFill/>
          </a:ln>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ctr">
            <a:noAutofit/>
          </a:bodyPr>
          <a:lstStyle/>
          <a:p>
            <a:pPr lvl="0" algn="ctr">
              <a:spcBef>
                <a:spcPct val="0"/>
              </a:spcBef>
              <a:defRPr/>
            </a:pPr>
            <a:r>
              <a:rPr lang="ar-DZ" sz="3200" dirty="0">
                <a:solidFill>
                  <a:schemeClr val="bg1"/>
                </a:solidFill>
              </a:rPr>
              <a:t>خيارات الالتحاق بالتكوين العالي في الليسانس </a:t>
            </a:r>
            <a:br>
              <a:rPr lang="ar-DZ" sz="3200" dirty="0">
                <a:solidFill>
                  <a:schemeClr val="bg1"/>
                </a:solidFill>
              </a:rPr>
            </a:br>
            <a:r>
              <a:rPr lang="ar-DZ" sz="3200" dirty="0">
                <a:solidFill>
                  <a:schemeClr val="bg1"/>
                </a:solidFill>
              </a:rPr>
              <a:t>بجامعة الأمير عبد القادر للعلوم الإسلامية</a:t>
            </a:r>
            <a:endParaRPr lang="fr-FR" sz="3200" dirty="0">
              <a:solidFill>
                <a:schemeClr val="bg1"/>
              </a:solidFill>
            </a:endParaRPr>
          </a:p>
        </p:txBody>
      </p:sp>
      <p:sp>
        <p:nvSpPr>
          <p:cNvPr id="4" name="Espace réservé du numéro de diapositive 3"/>
          <p:cNvSpPr>
            <a:spLocks noGrp="1"/>
          </p:cNvSpPr>
          <p:nvPr>
            <p:ph type="sldNum" sz="quarter" idx="12"/>
          </p:nvPr>
        </p:nvSpPr>
        <p:spPr/>
        <p:txBody>
          <a:bodyPr/>
          <a:lstStyle/>
          <a:p>
            <a:fld id="{3D56631F-B99A-4A6C-BB5A-D3DE6E5BF7B0}" type="slidenum">
              <a:rPr lang="fr-FR" smtClean="0"/>
              <a:pPr/>
              <a:t>11</a:t>
            </a:fld>
            <a:endParaRPr lang="fr-FR" dirty="0"/>
          </a:p>
        </p:txBody>
      </p:sp>
      <p:sp>
        <p:nvSpPr>
          <p:cNvPr id="8" name="Rectangle 7"/>
          <p:cNvSpPr/>
          <p:nvPr/>
        </p:nvSpPr>
        <p:spPr>
          <a:xfrm>
            <a:off x="2" y="1276254"/>
            <a:ext cx="9143999" cy="5581746"/>
          </a:xfrm>
          <a:prstGeom prst="rect">
            <a:avLst/>
          </a:prstGeom>
          <a:solidFill>
            <a:srgbClr val="0072C8"/>
          </a:solidFill>
        </p:spPr>
        <p:style>
          <a:lnRef idx="0">
            <a:scrgbClr r="0" g="0" b="0"/>
          </a:lnRef>
          <a:fillRef idx="0">
            <a:scrgbClr r="0" g="0" b="0"/>
          </a:fillRef>
          <a:effectRef idx="0">
            <a:scrgbClr r="0" g="0" b="0"/>
          </a:effectRef>
          <a:fontRef idx="minor">
            <a:schemeClr val="lt1"/>
          </a:fontRef>
        </p:style>
        <p:txBody>
          <a:bodyPr spcFirstLastPara="0" vert="horz" wrap="square" lIns="60960" tIns="30480" rIns="60960" bIns="30480" numCol="1" spcCol="1270" anchor="ctr" anchorCtr="0">
            <a:noAutofit/>
          </a:bodyPr>
          <a:lstStyle/>
          <a:p>
            <a:pPr indent="442913" algn="just" rtl="1">
              <a:lnSpc>
                <a:spcPct val="150000"/>
              </a:lnSpc>
            </a:pPr>
            <a:endParaRPr lang="ar-DZ" sz="2000" b="1" dirty="0"/>
          </a:p>
          <a:p>
            <a:pPr indent="179388" algn="just" rtl="1"/>
            <a:r>
              <a:rPr lang="ar-DZ" b="1" dirty="0" smtClean="0">
                <a:latin typeface="Sakkal Majalla" panose="02000000000000000000" pitchFamily="2" charset="-78"/>
                <a:cs typeface="Sakkal Majalla" panose="02000000000000000000" pitchFamily="2" charset="-78"/>
              </a:rPr>
              <a:t>تضم </a:t>
            </a:r>
            <a:r>
              <a:rPr lang="ar-DZ" b="1" dirty="0">
                <a:latin typeface="Sakkal Majalla" panose="02000000000000000000" pitchFamily="2" charset="-78"/>
                <a:cs typeface="Sakkal Majalla" panose="02000000000000000000" pitchFamily="2" charset="-78"/>
              </a:rPr>
              <a:t>جامعة الأمير عبد القادر للعلوم الإسلامية ثلاث (03) كليات وتسعة (09) أقسام، ت</a:t>
            </a:r>
            <a:r>
              <a:rPr lang="ar-DZ" b="1" dirty="0" smtClean="0">
                <a:latin typeface="Sakkal Majalla" panose="02000000000000000000" pitchFamily="2" charset="-78"/>
                <a:cs typeface="Sakkal Majalla" panose="02000000000000000000" pitchFamily="2" charset="-78"/>
              </a:rPr>
              <a:t>ضمن </a:t>
            </a:r>
            <a:r>
              <a:rPr lang="ar-DZ" b="1" dirty="0">
                <a:latin typeface="Sakkal Majalla" panose="02000000000000000000" pitchFamily="2" charset="-78"/>
                <a:cs typeface="Sakkal Majalla" panose="02000000000000000000" pitchFamily="2" charset="-78"/>
              </a:rPr>
              <a:t>سبعة عشر (17) تكوينا </a:t>
            </a:r>
            <a:r>
              <a:rPr lang="ar-DZ" b="1" dirty="0" smtClean="0">
                <a:latin typeface="Sakkal Majalla" panose="02000000000000000000" pitchFamily="2" charset="-78"/>
                <a:cs typeface="Sakkal Majalla" panose="02000000000000000000" pitchFamily="2" charset="-78"/>
              </a:rPr>
              <a:t>في</a:t>
            </a:r>
            <a:r>
              <a:rPr lang="fr-FR" b="1" dirty="0" smtClean="0">
                <a:latin typeface="Sakkal Majalla" panose="02000000000000000000" pitchFamily="2" charset="-78"/>
                <a:cs typeface="Sakkal Majalla" panose="02000000000000000000" pitchFamily="2" charset="-78"/>
              </a:rPr>
              <a:t> </a:t>
            </a:r>
            <a:r>
              <a:rPr lang="ar-DZ" b="1" dirty="0" smtClean="0">
                <a:latin typeface="Sakkal Majalla" panose="02000000000000000000" pitchFamily="2" charset="-78"/>
                <a:cs typeface="Sakkal Majalla" panose="02000000000000000000" pitchFamily="2" charset="-78"/>
              </a:rPr>
              <a:t>الليسانس </a:t>
            </a:r>
            <a:r>
              <a:rPr lang="ar-DZ" b="1" dirty="0">
                <a:latin typeface="Sakkal Majalla" panose="02000000000000000000" pitchFamily="2" charset="-78"/>
                <a:cs typeface="Sakkal Majalla" panose="02000000000000000000" pitchFamily="2" charset="-78"/>
              </a:rPr>
              <a:t>وأربعة وعشرين (24) تكوينا في الماستر، موزعة على أربعة (04) ميادين وثلاث عشرة (13) فرع تكوين.</a:t>
            </a:r>
            <a:endParaRPr lang="fr-FR" b="1" dirty="0">
              <a:latin typeface="Sakkal Majalla" panose="02000000000000000000" pitchFamily="2" charset="-78"/>
              <a:cs typeface="Sakkal Majalla" panose="02000000000000000000" pitchFamily="2" charset="-78"/>
            </a:endParaRPr>
          </a:p>
          <a:p>
            <a:pPr indent="179388" algn="r" rtl="1"/>
            <a:r>
              <a:rPr lang="ar-DZ" b="1" dirty="0">
                <a:latin typeface="Sakkal Majalla" panose="02000000000000000000" pitchFamily="2" charset="-78"/>
                <a:cs typeface="Sakkal Majalla" panose="02000000000000000000" pitchFamily="2" charset="-78"/>
              </a:rPr>
              <a:t>يمكن لكل متحصل على شهادة البكالوريا أو شهادة أجنبية معادلة، الالتحاق بالتكوين العالي في الطور الأول (ليسانس) بجامعة الأمير عبد القادر للعلوم الإسلامية بعد توجيهه بناء على معايير محددة وتسجيله في إحدى ميادين وشعب التكوين الآتية:</a:t>
            </a:r>
          </a:p>
          <a:p>
            <a:pPr algn="just" rtl="1">
              <a:lnSpc>
                <a:spcPct val="150000"/>
              </a:lnSpc>
            </a:pPr>
            <a:endParaRPr lang="ar-DZ" sz="1600" b="1" dirty="0" smtClean="0"/>
          </a:p>
          <a:p>
            <a:pPr algn="just" rtl="1">
              <a:lnSpc>
                <a:spcPct val="150000"/>
              </a:lnSpc>
            </a:pPr>
            <a:endParaRPr lang="ar-DZ" sz="1600" b="1" dirty="0"/>
          </a:p>
          <a:p>
            <a:pPr algn="just" rtl="1">
              <a:lnSpc>
                <a:spcPct val="150000"/>
              </a:lnSpc>
            </a:pPr>
            <a:endParaRPr lang="ar-DZ" sz="1600" b="1" dirty="0"/>
          </a:p>
          <a:p>
            <a:pPr algn="just" rtl="1">
              <a:lnSpc>
                <a:spcPct val="150000"/>
              </a:lnSpc>
            </a:pPr>
            <a:endParaRPr lang="ar-DZ" sz="2000" b="1" dirty="0"/>
          </a:p>
          <a:p>
            <a:pPr algn="just" rtl="1">
              <a:lnSpc>
                <a:spcPct val="150000"/>
              </a:lnSpc>
            </a:pPr>
            <a:endParaRPr lang="ar-DZ" sz="2000" b="1" dirty="0"/>
          </a:p>
          <a:p>
            <a:pPr algn="just" rtl="1">
              <a:lnSpc>
                <a:spcPct val="150000"/>
              </a:lnSpc>
            </a:pPr>
            <a:endParaRPr lang="ar-DZ" sz="2000" b="1" dirty="0"/>
          </a:p>
          <a:p>
            <a:pPr algn="just" rtl="1"/>
            <a:endParaRPr lang="ar-DZ" sz="2400" dirty="0"/>
          </a:p>
          <a:p>
            <a:pPr algn="just" rtl="1"/>
            <a:endParaRPr lang="ar-DZ" sz="2400" dirty="0"/>
          </a:p>
          <a:p>
            <a:pPr algn="just" rtl="1"/>
            <a:endParaRPr lang="ar-DZ" sz="2400" dirty="0"/>
          </a:p>
          <a:p>
            <a:pPr algn="just" rtl="1"/>
            <a:endParaRPr lang="ar-DZ" sz="2400" dirty="0"/>
          </a:p>
          <a:p>
            <a:pPr algn="just" rtl="1"/>
            <a:endParaRPr lang="fr-FR" sz="2400" dirty="0"/>
          </a:p>
          <a:p>
            <a:pPr algn="r" rtl="1"/>
            <a:endParaRPr lang="en-GB" sz="2400" dirty="0">
              <a:solidFill>
                <a:schemeClr val="tx1"/>
              </a:solidFill>
            </a:endParaRPr>
          </a:p>
        </p:txBody>
      </p:sp>
      <p:graphicFrame>
        <p:nvGraphicFramePr>
          <p:cNvPr id="10" name="Tableau 9"/>
          <p:cNvGraphicFramePr>
            <a:graphicFrameLocks noGrp="1"/>
          </p:cNvGraphicFramePr>
          <p:nvPr>
            <p:extLst>
              <p:ext uri="{D42A27DB-BD31-4B8C-83A1-F6EECF244321}">
                <p14:modId xmlns:p14="http://schemas.microsoft.com/office/powerpoint/2010/main" val="409060819"/>
              </p:ext>
            </p:extLst>
          </p:nvPr>
        </p:nvGraphicFramePr>
        <p:xfrm>
          <a:off x="179512" y="2549867"/>
          <a:ext cx="8659508" cy="4171609"/>
        </p:xfrm>
        <a:graphic>
          <a:graphicData uri="http://schemas.openxmlformats.org/drawingml/2006/table">
            <a:tbl>
              <a:tblPr firstRow="1" bandRow="1">
                <a:tableStyleId>{5C22544A-7EE6-4342-B048-85BDC9FD1C3A}</a:tableStyleId>
              </a:tblPr>
              <a:tblGrid>
                <a:gridCol w="1601530"/>
                <a:gridCol w="2823854"/>
                <a:gridCol w="1366956"/>
                <a:gridCol w="832503"/>
                <a:gridCol w="832503"/>
                <a:gridCol w="1202162"/>
              </a:tblGrid>
              <a:tr h="651326">
                <a:tc>
                  <a:txBody>
                    <a:bodyPr/>
                    <a:lstStyle/>
                    <a:p>
                      <a:pPr algn="ctr" rtl="1"/>
                      <a:r>
                        <a:rPr lang="ar-DZ" sz="1400" dirty="0" smtClean="0">
                          <a:solidFill>
                            <a:srgbClr val="C00000"/>
                          </a:solidFill>
                          <a:latin typeface="Sakkal Majalla" panose="02000000000000000000" pitchFamily="2" charset="-78"/>
                          <a:cs typeface="Sakkal Majalla" panose="02000000000000000000" pitchFamily="2" charset="-78"/>
                        </a:rPr>
                        <a:t>أساس الترتيب للتسجيل الأولي</a:t>
                      </a:r>
                      <a:endParaRPr lang="fr-FR" sz="1400" dirty="0">
                        <a:solidFill>
                          <a:srgbClr val="C00000"/>
                        </a:solidFill>
                        <a:latin typeface="Sakkal Majalla" panose="02000000000000000000" pitchFamily="2" charset="-78"/>
                        <a:cs typeface="Sakkal Majalla" panose="020000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1"/>
                      <a:r>
                        <a:rPr lang="ar-SA" sz="1400" b="1" kern="1200" dirty="0" smtClean="0">
                          <a:solidFill>
                            <a:srgbClr val="C00000"/>
                          </a:solidFill>
                          <a:latin typeface="Sakkal Majalla" panose="02000000000000000000" pitchFamily="2" charset="-78"/>
                          <a:ea typeface="+mn-ea"/>
                          <a:cs typeface="Sakkal Majalla" panose="02000000000000000000" pitchFamily="2" charset="-78"/>
                        </a:rPr>
                        <a:t>أولويات شعب الباكالوريا</a:t>
                      </a:r>
                      <a:endParaRPr lang="fr-FR" sz="1400" dirty="0">
                        <a:solidFill>
                          <a:srgbClr val="C00000"/>
                        </a:solidFill>
                        <a:latin typeface="Sakkal Majalla" panose="02000000000000000000" pitchFamily="2" charset="-78"/>
                        <a:cs typeface="Sakkal Majalla" panose="020000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1"/>
                      <a:r>
                        <a:rPr lang="ar-DZ" sz="1400" dirty="0" smtClean="0">
                          <a:solidFill>
                            <a:srgbClr val="C00000"/>
                          </a:solidFill>
                          <a:latin typeface="Sakkal Majalla" panose="02000000000000000000" pitchFamily="2" charset="-78"/>
                          <a:cs typeface="Sakkal Majalla" panose="02000000000000000000" pitchFamily="2" charset="-78"/>
                        </a:rPr>
                        <a:t>الدائرة الجغرافية</a:t>
                      </a:r>
                      <a:endParaRPr lang="fr-FR" sz="1400" dirty="0">
                        <a:solidFill>
                          <a:srgbClr val="C00000"/>
                        </a:solidFill>
                        <a:latin typeface="Sakkal Majalla" panose="02000000000000000000" pitchFamily="2" charset="-78"/>
                        <a:cs typeface="Sakkal Majalla" panose="020000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1"/>
                      <a:r>
                        <a:rPr lang="ar-DZ" sz="1400" dirty="0" smtClean="0">
                          <a:solidFill>
                            <a:srgbClr val="C00000"/>
                          </a:solidFill>
                          <a:latin typeface="Sakkal Majalla" panose="02000000000000000000" pitchFamily="2" charset="-78"/>
                          <a:cs typeface="Sakkal Majalla" panose="02000000000000000000" pitchFamily="2" charset="-78"/>
                        </a:rPr>
                        <a:t>الرمز</a:t>
                      </a:r>
                      <a:endParaRPr lang="fr-FR" sz="1400" dirty="0">
                        <a:solidFill>
                          <a:srgbClr val="C00000"/>
                        </a:solidFill>
                        <a:latin typeface="Sakkal Majalla" panose="02000000000000000000" pitchFamily="2" charset="-78"/>
                        <a:cs typeface="Sakkal Majalla" panose="020000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1"/>
                      <a:r>
                        <a:rPr lang="ar-DZ" sz="1400" dirty="0" smtClean="0">
                          <a:solidFill>
                            <a:srgbClr val="C00000"/>
                          </a:solidFill>
                          <a:latin typeface="Sakkal Majalla" panose="02000000000000000000" pitchFamily="2" charset="-78"/>
                          <a:cs typeface="Sakkal Majalla" panose="02000000000000000000" pitchFamily="2" charset="-78"/>
                        </a:rPr>
                        <a:t>الفرع أو الشعبة</a:t>
                      </a:r>
                      <a:endParaRPr lang="fr-FR" sz="1400" dirty="0">
                        <a:solidFill>
                          <a:srgbClr val="C00000"/>
                        </a:solidFill>
                        <a:latin typeface="Sakkal Majalla" panose="02000000000000000000" pitchFamily="2" charset="-78"/>
                        <a:cs typeface="Sakkal Majalla" panose="020000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1"/>
                      <a:r>
                        <a:rPr lang="ar-DZ" sz="1400" dirty="0" smtClean="0">
                          <a:solidFill>
                            <a:srgbClr val="C00000"/>
                          </a:solidFill>
                          <a:latin typeface="Sakkal Majalla" panose="02000000000000000000" pitchFamily="2" charset="-78"/>
                          <a:cs typeface="Sakkal Majalla" panose="02000000000000000000" pitchFamily="2" charset="-78"/>
                        </a:rPr>
                        <a:t>الميدان</a:t>
                      </a:r>
                      <a:endParaRPr lang="fr-FR" sz="1400" dirty="0">
                        <a:solidFill>
                          <a:srgbClr val="C00000"/>
                        </a:solidFill>
                        <a:latin typeface="Sakkal Majalla" panose="02000000000000000000" pitchFamily="2" charset="-78"/>
                        <a:cs typeface="Sakkal Majalla" panose="020000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r>
              <a:tr h="590929">
                <a:tc rowSpan="5">
                  <a:txBody>
                    <a:bodyPr/>
                    <a:lstStyle/>
                    <a:p>
                      <a:pPr marL="0" marR="0" indent="26670" algn="ctr" defTabSz="685800" rtl="1" eaLnBrk="1" fontAlgn="auto" latinLnBrk="0" hangingPunct="0">
                        <a:lnSpc>
                          <a:spcPct val="107000"/>
                        </a:lnSpc>
                        <a:spcBef>
                          <a:spcPts val="0"/>
                        </a:spcBef>
                        <a:spcAft>
                          <a:spcPts val="0"/>
                        </a:spcAft>
                        <a:buClrTx/>
                        <a:buSzTx/>
                        <a:buFontTx/>
                        <a:buNone/>
                        <a:tabLst/>
                        <a:defRPr/>
                      </a:pPr>
                      <a:r>
                        <a:rPr lang="ar-DZ" sz="1400" b="1" dirty="0" smtClean="0">
                          <a:latin typeface="Sakkal Majalla" panose="02000000000000000000" pitchFamily="2" charset="-78"/>
                          <a:ea typeface="Times New Roman"/>
                          <a:cs typeface="Sakkal Majalla" panose="02000000000000000000" pitchFamily="2" charset="-78"/>
                        </a:rPr>
                        <a:t>المعدل العام المحصل عليه في امتحان البكالوريا</a:t>
                      </a:r>
                      <a:endParaRPr lang="fr-FR" sz="1400" b="1" dirty="0">
                        <a:latin typeface="Sakkal Majalla" panose="02000000000000000000" pitchFamily="2" charset="-78"/>
                        <a:ea typeface="Times New Roman"/>
                        <a:cs typeface="Sakkal Majalla" panose="02000000000000000000" pitchFamily="2" charset="-78"/>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indent="26670" algn="r" rtl="1" hangingPunct="0">
                        <a:lnSpc>
                          <a:spcPct val="107000"/>
                        </a:lnSpc>
                        <a:spcAft>
                          <a:spcPts val="0"/>
                        </a:spcAft>
                      </a:pPr>
                      <a:r>
                        <a:rPr lang="ar-SA" sz="1400" b="1" dirty="0">
                          <a:solidFill>
                            <a:srgbClr val="C00000"/>
                          </a:solidFill>
                          <a:latin typeface="Sakkal Majalla" panose="02000000000000000000" pitchFamily="2" charset="-78"/>
                          <a:ea typeface="Times New Roman"/>
                          <a:cs typeface="Sakkal Majalla" panose="02000000000000000000" pitchFamily="2" charset="-78"/>
                        </a:rPr>
                        <a:t>أولوية1 : </a:t>
                      </a:r>
                      <a:r>
                        <a:rPr lang="ar-SA" sz="1400" b="1" dirty="0">
                          <a:latin typeface="Sakkal Majalla" panose="02000000000000000000" pitchFamily="2" charset="-78"/>
                          <a:ea typeface="Times New Roman"/>
                          <a:cs typeface="Sakkal Majalla" panose="02000000000000000000" pitchFamily="2" charset="-78"/>
                        </a:rPr>
                        <a:t>آداب وفلسفة / لغات </a:t>
                      </a:r>
                      <a:r>
                        <a:rPr lang="ar-SA" sz="1400" b="1" dirty="0" smtClean="0">
                          <a:latin typeface="Sakkal Majalla" panose="02000000000000000000" pitchFamily="2" charset="-78"/>
                          <a:ea typeface="Times New Roman"/>
                          <a:cs typeface="Sakkal Majalla" panose="02000000000000000000" pitchFamily="2" charset="-78"/>
                        </a:rPr>
                        <a:t>أجنبية</a:t>
                      </a:r>
                      <a:r>
                        <a:rPr lang="ar-DZ" sz="1400" b="1" dirty="0" smtClean="0">
                          <a:latin typeface="Sakkal Majalla" panose="02000000000000000000" pitchFamily="2" charset="-78"/>
                          <a:ea typeface="Times New Roman"/>
                          <a:cs typeface="Sakkal Majalla" panose="02000000000000000000" pitchFamily="2" charset="-78"/>
                        </a:rPr>
                        <a:t> / فنون</a:t>
                      </a:r>
                      <a:endParaRPr lang="fr-FR" sz="1400" b="1" dirty="0">
                        <a:latin typeface="Sakkal Majalla" panose="02000000000000000000" pitchFamily="2" charset="-78"/>
                        <a:ea typeface="Times New Roman"/>
                        <a:cs typeface="Sakkal Majalla" panose="02000000000000000000" pitchFamily="2" charset="-78"/>
                      </a:endParaRPr>
                    </a:p>
                    <a:p>
                      <a:pPr indent="26670" algn="r" rtl="1" hangingPunct="0">
                        <a:lnSpc>
                          <a:spcPct val="107000"/>
                        </a:lnSpc>
                        <a:spcAft>
                          <a:spcPts val="0"/>
                        </a:spcAft>
                      </a:pPr>
                      <a:r>
                        <a:rPr lang="ar-SA" sz="1400" b="1" dirty="0">
                          <a:solidFill>
                            <a:srgbClr val="C00000"/>
                          </a:solidFill>
                          <a:latin typeface="Sakkal Majalla" panose="02000000000000000000" pitchFamily="2" charset="-78"/>
                          <a:ea typeface="Times New Roman"/>
                          <a:cs typeface="Sakkal Majalla" panose="02000000000000000000" pitchFamily="2" charset="-78"/>
                        </a:rPr>
                        <a:t>أولوية2: </a:t>
                      </a:r>
                      <a:r>
                        <a:rPr lang="ar-SA" sz="1400" b="1" dirty="0" smtClean="0">
                          <a:latin typeface="Sakkal Majalla" panose="02000000000000000000" pitchFamily="2" charset="-78"/>
                          <a:ea typeface="Times New Roman"/>
                          <a:cs typeface="Sakkal Majalla" panose="02000000000000000000" pitchFamily="2" charset="-78"/>
                        </a:rPr>
                        <a:t>علوم تجريبية</a:t>
                      </a:r>
                      <a:endParaRPr lang="fr-FR" sz="1400" b="1" dirty="0">
                        <a:latin typeface="Sakkal Majalla" panose="02000000000000000000" pitchFamily="2" charset="-78"/>
                        <a:ea typeface="Times New Roman"/>
                        <a:cs typeface="Sakkal Majalla" panose="02000000000000000000" pitchFamily="2" charset="-78"/>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indent="-1270" algn="ctr" rtl="1" hangingPunct="0">
                        <a:lnSpc>
                          <a:spcPct val="107000"/>
                        </a:lnSpc>
                        <a:spcAft>
                          <a:spcPts val="0"/>
                        </a:spcAft>
                      </a:pPr>
                      <a:r>
                        <a:rPr lang="ar-DZ" sz="1400" b="1" dirty="0">
                          <a:latin typeface="Sakkal Majalla" panose="02000000000000000000" pitchFamily="2" charset="-78"/>
                          <a:ea typeface="Times New Roman"/>
                          <a:cs typeface="Sakkal Majalla" panose="02000000000000000000" pitchFamily="2" charset="-78"/>
                        </a:rPr>
                        <a:t>تسجيل </a:t>
                      </a:r>
                      <a:r>
                        <a:rPr lang="ar-DZ" sz="1400" b="1" dirty="0" smtClean="0">
                          <a:latin typeface="Sakkal Majalla" panose="02000000000000000000" pitchFamily="2" charset="-78"/>
                          <a:ea typeface="Times New Roman"/>
                          <a:cs typeface="Sakkal Majalla" panose="02000000000000000000" pitchFamily="2" charset="-78"/>
                        </a:rPr>
                        <a:t>وطني</a:t>
                      </a:r>
                      <a:endParaRPr lang="fr-FR" sz="1400" b="1" dirty="0">
                        <a:latin typeface="Sakkal Majalla" panose="02000000000000000000" pitchFamily="2" charset="-78"/>
                        <a:ea typeface="Times New Roman"/>
                        <a:cs typeface="Sakkal Majalla" panose="02000000000000000000" pitchFamily="2" charset="-78"/>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indent="-1270" algn="ctr" rtl="1" hangingPunct="0">
                        <a:lnSpc>
                          <a:spcPct val="107000"/>
                        </a:lnSpc>
                        <a:spcAft>
                          <a:spcPts val="0"/>
                        </a:spcAft>
                      </a:pPr>
                      <a:r>
                        <a:rPr lang="fr-FR" sz="1400" b="1" dirty="0" smtClean="0">
                          <a:latin typeface="Sakkal Majalla" panose="02000000000000000000" pitchFamily="2" charset="-78"/>
                          <a:ea typeface="Times New Roman"/>
                          <a:cs typeface="Sakkal Majalla" panose="02000000000000000000" pitchFamily="2" charset="-78"/>
                        </a:rPr>
                        <a:t>I20LAN01</a:t>
                      </a:r>
                      <a:endParaRPr lang="fr-FR" sz="1400" b="1" dirty="0">
                        <a:latin typeface="Sakkal Majalla" panose="02000000000000000000" pitchFamily="2" charset="-78"/>
                        <a:ea typeface="Times New Roman"/>
                        <a:cs typeface="Sakkal Majalla" panose="02000000000000000000" pitchFamily="2" charset="-78"/>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indent="-1270" algn="ctr" rtl="1" hangingPunct="0">
                        <a:lnSpc>
                          <a:spcPct val="107000"/>
                        </a:lnSpc>
                        <a:spcAft>
                          <a:spcPts val="0"/>
                        </a:spcAft>
                      </a:pPr>
                      <a:r>
                        <a:rPr lang="ar-SA" sz="1400" b="1" dirty="0">
                          <a:latin typeface="Sakkal Majalla" panose="02000000000000000000" pitchFamily="2" charset="-78"/>
                          <a:ea typeface="Times New Roman"/>
                          <a:cs typeface="Sakkal Majalla" panose="02000000000000000000" pitchFamily="2" charset="-78"/>
                        </a:rPr>
                        <a:t>علوم إسلامية</a:t>
                      </a:r>
                      <a:endParaRPr lang="fr-FR" sz="1400" b="1" dirty="0">
                        <a:latin typeface="Sakkal Majalla" panose="02000000000000000000" pitchFamily="2" charset="-78"/>
                        <a:ea typeface="Times New Roman"/>
                        <a:cs typeface="Sakkal Majalla" panose="02000000000000000000" pitchFamily="2" charset="-78"/>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rowSpan="2">
                  <a:txBody>
                    <a:bodyPr/>
                    <a:lstStyle/>
                    <a:p>
                      <a:pPr indent="-1270" algn="ctr" rtl="1" hangingPunct="0">
                        <a:lnSpc>
                          <a:spcPct val="107000"/>
                        </a:lnSpc>
                        <a:spcAft>
                          <a:spcPts val="0"/>
                        </a:spcAft>
                      </a:pPr>
                      <a:r>
                        <a:rPr lang="ar-DZ" sz="1400" b="1" dirty="0">
                          <a:latin typeface="Sakkal Majalla" panose="02000000000000000000" pitchFamily="2" charset="-78"/>
                          <a:ea typeface="Times New Roman"/>
                          <a:cs typeface="Sakkal Majalla" panose="02000000000000000000" pitchFamily="2" charset="-78"/>
                        </a:rPr>
                        <a:t>علوم إنسانية </a:t>
                      </a:r>
                      <a:endParaRPr lang="fr-FR" sz="1400" b="1" dirty="0">
                        <a:latin typeface="Sakkal Majalla" panose="02000000000000000000" pitchFamily="2" charset="-78"/>
                        <a:ea typeface="Times New Roman"/>
                        <a:cs typeface="Sakkal Majalla" panose="02000000000000000000" pitchFamily="2" charset="-78"/>
                      </a:endParaRPr>
                    </a:p>
                    <a:p>
                      <a:pPr indent="-1270" algn="ctr" rtl="1" hangingPunct="0">
                        <a:lnSpc>
                          <a:spcPct val="107000"/>
                        </a:lnSpc>
                        <a:spcAft>
                          <a:spcPts val="0"/>
                        </a:spcAft>
                      </a:pPr>
                      <a:r>
                        <a:rPr lang="ar-DZ" sz="1400" b="1" dirty="0" smtClean="0">
                          <a:latin typeface="Sakkal Majalla" panose="02000000000000000000" pitchFamily="2" charset="-78"/>
                          <a:ea typeface="Times New Roman"/>
                          <a:cs typeface="Sakkal Majalla" panose="02000000000000000000" pitchFamily="2" charset="-78"/>
                        </a:rPr>
                        <a:t>واجتماعية </a:t>
                      </a:r>
                    </a:p>
                    <a:p>
                      <a:pPr indent="-1270" algn="ctr" rtl="1" hangingPunct="0">
                        <a:lnSpc>
                          <a:spcPct val="107000"/>
                        </a:lnSpc>
                        <a:spcAft>
                          <a:spcPts val="0"/>
                        </a:spcAft>
                      </a:pPr>
                      <a:r>
                        <a:rPr lang="ar-DZ" sz="1400" b="1" dirty="0" smtClean="0">
                          <a:solidFill>
                            <a:srgbClr val="C00000"/>
                          </a:solidFill>
                          <a:latin typeface="Sakkal Majalla" panose="02000000000000000000" pitchFamily="2" charset="-78"/>
                          <a:ea typeface="Times New Roman"/>
                          <a:cs typeface="Sakkal Majalla" panose="02000000000000000000" pitchFamily="2" charset="-78"/>
                        </a:rPr>
                        <a:t>(</a:t>
                      </a:r>
                      <a:r>
                        <a:rPr lang="en-US" sz="1400" b="1" dirty="0">
                          <a:solidFill>
                            <a:srgbClr val="C00000"/>
                          </a:solidFill>
                          <a:latin typeface="Sakkal Majalla" panose="02000000000000000000" pitchFamily="2" charset="-78"/>
                          <a:ea typeface="Times New Roman"/>
                          <a:cs typeface="Sakkal Majalla" panose="02000000000000000000" pitchFamily="2" charset="-78"/>
                        </a:rPr>
                        <a:t>D 09</a:t>
                      </a:r>
                      <a:r>
                        <a:rPr lang="ar-DZ" sz="1400" b="1" dirty="0">
                          <a:solidFill>
                            <a:srgbClr val="C00000"/>
                          </a:solidFill>
                          <a:latin typeface="Sakkal Majalla" panose="02000000000000000000" pitchFamily="2" charset="-78"/>
                          <a:ea typeface="Times New Roman"/>
                          <a:cs typeface="Sakkal Majalla" panose="02000000000000000000" pitchFamily="2" charset="-78"/>
                        </a:rPr>
                        <a:t>)</a:t>
                      </a:r>
                      <a:endParaRPr lang="fr-FR" sz="1400" b="1" dirty="0">
                        <a:solidFill>
                          <a:srgbClr val="C00000"/>
                        </a:solidFill>
                        <a:latin typeface="Sakkal Majalla" panose="02000000000000000000" pitchFamily="2" charset="-78"/>
                        <a:ea typeface="Times New Roman"/>
                        <a:cs typeface="Sakkal Majalla" panose="02000000000000000000" pitchFamily="2" charset="-78"/>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r h="576064">
                <a:tc vMerge="1">
                  <a:txBody>
                    <a:bodyPr/>
                    <a:lstStyle/>
                    <a:p>
                      <a:pPr indent="26670" algn="r" rtl="1" hangingPunct="0">
                        <a:lnSpc>
                          <a:spcPct val="107000"/>
                        </a:lnSpc>
                        <a:spcAft>
                          <a:spcPts val="0"/>
                        </a:spcAft>
                      </a:pPr>
                      <a:endParaRPr lang="fr-FR" sz="1300" b="1" dirty="0">
                        <a:latin typeface="Sakkal Majalla" panose="02000000000000000000" pitchFamily="2" charset="-78"/>
                        <a:ea typeface="Times New Roman"/>
                        <a:cs typeface="Sakkal Majalla" panose="02000000000000000000" pitchFamily="2" charset="-78"/>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indent="26670" algn="r" rtl="1" hangingPunct="0">
                        <a:lnSpc>
                          <a:spcPct val="107000"/>
                        </a:lnSpc>
                        <a:spcAft>
                          <a:spcPts val="0"/>
                        </a:spcAft>
                      </a:pPr>
                      <a:r>
                        <a:rPr lang="ar-SA" sz="1400" b="1" dirty="0">
                          <a:solidFill>
                            <a:srgbClr val="C00000"/>
                          </a:solidFill>
                          <a:latin typeface="Sakkal Majalla" panose="02000000000000000000" pitchFamily="2" charset="-78"/>
                          <a:ea typeface="Times New Roman"/>
                          <a:cs typeface="Sakkal Majalla" panose="02000000000000000000" pitchFamily="2" charset="-78"/>
                        </a:rPr>
                        <a:t>أولوية1: </a:t>
                      </a:r>
                      <a:r>
                        <a:rPr lang="ar-SA" sz="1400" b="1" dirty="0">
                          <a:latin typeface="Sakkal Majalla" panose="02000000000000000000" pitchFamily="2" charset="-78"/>
                          <a:ea typeface="Times New Roman"/>
                          <a:cs typeface="Sakkal Majalla" panose="02000000000000000000" pitchFamily="2" charset="-78"/>
                        </a:rPr>
                        <a:t>آداب وفلسفة / لغات </a:t>
                      </a:r>
                      <a:r>
                        <a:rPr lang="ar-SA" sz="1400" b="1" dirty="0" smtClean="0">
                          <a:latin typeface="Sakkal Majalla" panose="02000000000000000000" pitchFamily="2" charset="-78"/>
                          <a:ea typeface="Times New Roman"/>
                          <a:cs typeface="Sakkal Majalla" panose="02000000000000000000" pitchFamily="2" charset="-78"/>
                        </a:rPr>
                        <a:t>أجنبية</a:t>
                      </a:r>
                      <a:r>
                        <a:rPr lang="ar-DZ" sz="1400" b="1" dirty="0" smtClean="0">
                          <a:latin typeface="Sakkal Majalla" panose="02000000000000000000" pitchFamily="2" charset="-78"/>
                          <a:ea typeface="Times New Roman"/>
                          <a:cs typeface="Sakkal Majalla" panose="02000000000000000000" pitchFamily="2" charset="-78"/>
                        </a:rPr>
                        <a:t> / فنون</a:t>
                      </a:r>
                      <a:endParaRPr lang="fr-FR" sz="1400" b="1" dirty="0">
                        <a:latin typeface="Sakkal Majalla" panose="02000000000000000000" pitchFamily="2" charset="-78"/>
                        <a:ea typeface="Times New Roman"/>
                        <a:cs typeface="Sakkal Majalla" panose="02000000000000000000" pitchFamily="2" charset="-78"/>
                      </a:endParaRPr>
                    </a:p>
                    <a:p>
                      <a:pPr indent="26670" algn="r" rtl="1" hangingPunct="0">
                        <a:lnSpc>
                          <a:spcPct val="107000"/>
                        </a:lnSpc>
                        <a:spcAft>
                          <a:spcPts val="0"/>
                        </a:spcAft>
                      </a:pPr>
                      <a:r>
                        <a:rPr lang="ar-SA" sz="1400" b="1" dirty="0">
                          <a:solidFill>
                            <a:srgbClr val="C00000"/>
                          </a:solidFill>
                          <a:latin typeface="Sakkal Majalla" panose="02000000000000000000" pitchFamily="2" charset="-78"/>
                          <a:ea typeface="Times New Roman"/>
                          <a:cs typeface="Sakkal Majalla" panose="02000000000000000000" pitchFamily="2" charset="-78"/>
                        </a:rPr>
                        <a:t>أولوية2: </a:t>
                      </a:r>
                      <a:r>
                        <a:rPr lang="ar-SA" sz="1400" b="1" dirty="0" smtClean="0">
                          <a:latin typeface="Sakkal Majalla" panose="02000000000000000000" pitchFamily="2" charset="-78"/>
                          <a:ea typeface="Times New Roman"/>
                          <a:cs typeface="Sakkal Majalla" panose="02000000000000000000" pitchFamily="2" charset="-78"/>
                        </a:rPr>
                        <a:t> </a:t>
                      </a:r>
                      <a:r>
                        <a:rPr lang="ar-SA" sz="1400" b="1" dirty="0">
                          <a:latin typeface="Sakkal Majalla" panose="02000000000000000000" pitchFamily="2" charset="-78"/>
                          <a:ea typeface="Times New Roman"/>
                          <a:cs typeface="Sakkal Majalla" panose="02000000000000000000" pitchFamily="2" charset="-78"/>
                        </a:rPr>
                        <a:t>علوم </a:t>
                      </a:r>
                      <a:r>
                        <a:rPr lang="ar-SA" sz="1400" b="1" dirty="0" smtClean="0">
                          <a:latin typeface="Sakkal Majalla" panose="02000000000000000000" pitchFamily="2" charset="-78"/>
                          <a:ea typeface="Times New Roman"/>
                          <a:cs typeface="Sakkal Majalla" panose="02000000000000000000" pitchFamily="2" charset="-78"/>
                        </a:rPr>
                        <a:t>تجريبية</a:t>
                      </a:r>
                      <a:endParaRPr lang="fr-FR" sz="1400" b="1" dirty="0">
                        <a:latin typeface="Sakkal Majalla" panose="02000000000000000000" pitchFamily="2" charset="-78"/>
                        <a:ea typeface="Times New Roman"/>
                        <a:cs typeface="Sakkal Majalla" panose="02000000000000000000" pitchFamily="2" charset="-78"/>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indent="-1270" algn="ctr" rtl="1" hangingPunct="0">
                        <a:lnSpc>
                          <a:spcPct val="107000"/>
                        </a:lnSpc>
                        <a:spcAft>
                          <a:spcPts val="0"/>
                        </a:spcAft>
                      </a:pPr>
                      <a:r>
                        <a:rPr lang="ar-SA" sz="1400" b="1" dirty="0">
                          <a:latin typeface="Sakkal Majalla" panose="02000000000000000000" pitchFamily="2" charset="-78"/>
                          <a:ea typeface="Times New Roman"/>
                          <a:cs typeface="Sakkal Majalla" panose="02000000000000000000" pitchFamily="2" charset="-78"/>
                        </a:rPr>
                        <a:t>25-43</a:t>
                      </a:r>
                      <a:endParaRPr lang="fr-FR" sz="1400" b="1" dirty="0">
                        <a:latin typeface="Sakkal Majalla" panose="02000000000000000000" pitchFamily="2" charset="-78"/>
                        <a:ea typeface="Times New Roman"/>
                        <a:cs typeface="Sakkal Majalla" panose="02000000000000000000" pitchFamily="2" charset="-78"/>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marL="0" marR="0" indent="-1270" algn="ctr" defTabSz="685800" rtl="1" eaLnBrk="1" fontAlgn="auto" latinLnBrk="0" hangingPunct="0">
                        <a:lnSpc>
                          <a:spcPct val="107000"/>
                        </a:lnSpc>
                        <a:spcBef>
                          <a:spcPts val="0"/>
                        </a:spcBef>
                        <a:spcAft>
                          <a:spcPts val="0"/>
                        </a:spcAft>
                        <a:buClrTx/>
                        <a:buSzTx/>
                        <a:buFontTx/>
                        <a:buNone/>
                        <a:tabLst/>
                        <a:defRPr/>
                      </a:pPr>
                      <a:r>
                        <a:rPr lang="fr-FR" sz="1400" b="1" dirty="0" smtClean="0">
                          <a:latin typeface="Sakkal Majalla" panose="02000000000000000000" pitchFamily="2" charset="-78"/>
                          <a:ea typeface="Times New Roman"/>
                          <a:cs typeface="Sakkal Majalla" panose="02000000000000000000" pitchFamily="2" charset="-78"/>
                        </a:rPr>
                        <a:t>I17LAL03</a:t>
                      </a:r>
                      <a:endParaRPr lang="fr-FR" sz="1400" b="1" dirty="0">
                        <a:latin typeface="Sakkal Majalla" panose="02000000000000000000" pitchFamily="2" charset="-78"/>
                        <a:ea typeface="Times New Roman"/>
                        <a:cs typeface="Sakkal Majalla" panose="02000000000000000000" pitchFamily="2" charset="-78"/>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indent="-1270" algn="ctr" rtl="1" hangingPunct="0">
                        <a:lnSpc>
                          <a:spcPct val="107000"/>
                        </a:lnSpc>
                        <a:spcAft>
                          <a:spcPts val="0"/>
                        </a:spcAft>
                      </a:pPr>
                      <a:r>
                        <a:rPr lang="ar-SA" sz="1400" b="1" dirty="0">
                          <a:latin typeface="Sakkal Majalla" panose="02000000000000000000" pitchFamily="2" charset="-78"/>
                          <a:ea typeface="Times New Roman"/>
                          <a:cs typeface="Sakkal Majalla" panose="02000000000000000000" pitchFamily="2" charset="-78"/>
                        </a:rPr>
                        <a:t>علوم إنسانية</a:t>
                      </a:r>
                      <a:endParaRPr lang="fr-FR" sz="1400" b="1" dirty="0">
                        <a:latin typeface="Sakkal Majalla" panose="02000000000000000000" pitchFamily="2" charset="-78"/>
                        <a:ea typeface="Times New Roman"/>
                        <a:cs typeface="Sakkal Majalla" panose="02000000000000000000" pitchFamily="2" charset="-78"/>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vMerge="1">
                  <a:txBody>
                    <a:bodyPr/>
                    <a:lstStyle/>
                    <a:p>
                      <a:endParaRPr lang="fr-FR"/>
                    </a:p>
                  </a:txBody>
                  <a:tcPr>
                    <a:solidFill>
                      <a:schemeClr val="accent3">
                        <a:lumMod val="75000"/>
                      </a:schemeClr>
                    </a:solidFill>
                  </a:tcPr>
                </a:tc>
              </a:tr>
              <a:tr h="576064">
                <a:tc vMerge="1">
                  <a:txBody>
                    <a:bodyPr/>
                    <a:lstStyle/>
                    <a:p>
                      <a:pPr indent="26670" algn="r" rtl="1" hangingPunct="0">
                        <a:lnSpc>
                          <a:spcPct val="107000"/>
                        </a:lnSpc>
                        <a:spcAft>
                          <a:spcPts val="0"/>
                        </a:spcAft>
                      </a:pPr>
                      <a:endParaRPr lang="fr-FR" sz="1300" b="1" dirty="0">
                        <a:latin typeface="Sakkal Majalla" panose="02000000000000000000" pitchFamily="2" charset="-78"/>
                        <a:ea typeface="Times New Roman"/>
                        <a:cs typeface="Sakkal Majalla" panose="02000000000000000000" pitchFamily="2" charset="-78"/>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indent="26670" algn="r" rtl="1" hangingPunct="0">
                        <a:lnSpc>
                          <a:spcPct val="107000"/>
                        </a:lnSpc>
                        <a:spcAft>
                          <a:spcPts val="0"/>
                        </a:spcAft>
                      </a:pPr>
                      <a:r>
                        <a:rPr lang="ar-SA" sz="1400" b="1" dirty="0">
                          <a:solidFill>
                            <a:srgbClr val="C00000"/>
                          </a:solidFill>
                          <a:latin typeface="Sakkal Majalla" panose="02000000000000000000" pitchFamily="2" charset="-78"/>
                          <a:ea typeface="Times New Roman"/>
                          <a:cs typeface="Sakkal Majalla" panose="02000000000000000000" pitchFamily="2" charset="-78"/>
                        </a:rPr>
                        <a:t>أولوية1: </a:t>
                      </a:r>
                      <a:r>
                        <a:rPr lang="ar-SA" sz="1400" b="1" dirty="0" smtClean="0">
                          <a:latin typeface="Sakkal Majalla" panose="02000000000000000000" pitchFamily="2" charset="-78"/>
                          <a:ea typeface="Times New Roman"/>
                          <a:cs typeface="Sakkal Majalla" panose="02000000000000000000" pitchFamily="2" charset="-78"/>
                        </a:rPr>
                        <a:t>آداب </a:t>
                      </a:r>
                      <a:r>
                        <a:rPr lang="ar-SA" sz="1400" b="1" dirty="0">
                          <a:latin typeface="Sakkal Majalla" panose="02000000000000000000" pitchFamily="2" charset="-78"/>
                          <a:ea typeface="Times New Roman"/>
                          <a:cs typeface="Sakkal Majalla" panose="02000000000000000000" pitchFamily="2" charset="-78"/>
                        </a:rPr>
                        <a:t>وفلسفة / لغات أجنبية</a:t>
                      </a:r>
                      <a:endParaRPr lang="fr-FR" sz="1400" b="1" dirty="0">
                        <a:latin typeface="Sakkal Majalla" panose="02000000000000000000" pitchFamily="2" charset="-78"/>
                        <a:ea typeface="Times New Roman"/>
                        <a:cs typeface="Sakkal Majalla" panose="02000000000000000000" pitchFamily="2" charset="-78"/>
                      </a:endParaRPr>
                    </a:p>
                    <a:p>
                      <a:pPr indent="26670" algn="r" rtl="1" hangingPunct="0">
                        <a:lnSpc>
                          <a:spcPct val="107000"/>
                        </a:lnSpc>
                        <a:spcAft>
                          <a:spcPts val="0"/>
                        </a:spcAft>
                      </a:pPr>
                      <a:r>
                        <a:rPr lang="ar-SA" sz="1400" b="1" dirty="0" smtClean="0">
                          <a:solidFill>
                            <a:srgbClr val="C00000"/>
                          </a:solidFill>
                          <a:latin typeface="Sakkal Majalla" panose="02000000000000000000" pitchFamily="2" charset="-78"/>
                          <a:ea typeface="Times New Roman"/>
                          <a:cs typeface="Sakkal Majalla" panose="02000000000000000000" pitchFamily="2" charset="-78"/>
                        </a:rPr>
                        <a:t>أولوية2</a:t>
                      </a:r>
                      <a:r>
                        <a:rPr lang="ar-DZ" sz="1400" b="1" dirty="0" smtClean="0">
                          <a:solidFill>
                            <a:srgbClr val="C00000"/>
                          </a:solidFill>
                          <a:latin typeface="Sakkal Majalla" panose="02000000000000000000" pitchFamily="2" charset="-78"/>
                          <a:ea typeface="Times New Roman"/>
                          <a:cs typeface="Sakkal Majalla" panose="02000000000000000000" pitchFamily="2" charset="-78"/>
                        </a:rPr>
                        <a:t>: </a:t>
                      </a:r>
                      <a:r>
                        <a:rPr lang="ar-DZ" sz="1400" b="1" dirty="0" smtClean="0">
                          <a:solidFill>
                            <a:schemeClr val="tx1"/>
                          </a:solidFill>
                          <a:latin typeface="Sakkal Majalla" panose="02000000000000000000" pitchFamily="2" charset="-78"/>
                          <a:ea typeface="Times New Roman"/>
                          <a:cs typeface="Sakkal Majalla" panose="02000000000000000000" pitchFamily="2" charset="-78"/>
                        </a:rPr>
                        <a:t>فنون /</a:t>
                      </a:r>
                      <a:r>
                        <a:rPr lang="ar-SA" sz="1400" b="1" dirty="0" smtClean="0">
                          <a:latin typeface="Sakkal Majalla" panose="02000000000000000000" pitchFamily="2" charset="-78"/>
                          <a:ea typeface="Times New Roman"/>
                          <a:cs typeface="Sakkal Majalla" panose="02000000000000000000" pitchFamily="2" charset="-78"/>
                        </a:rPr>
                        <a:t> </a:t>
                      </a:r>
                      <a:r>
                        <a:rPr lang="ar-SA" sz="1400" b="1" dirty="0">
                          <a:latin typeface="Sakkal Majalla" panose="02000000000000000000" pitchFamily="2" charset="-78"/>
                          <a:ea typeface="Times New Roman"/>
                          <a:cs typeface="Sakkal Majalla" panose="02000000000000000000" pitchFamily="2" charset="-78"/>
                        </a:rPr>
                        <a:t>علوم تجريبية / تسيير واقتصاد</a:t>
                      </a:r>
                      <a:endParaRPr lang="fr-FR" sz="1400" b="1" dirty="0">
                        <a:latin typeface="Sakkal Majalla" panose="02000000000000000000" pitchFamily="2" charset="-78"/>
                        <a:ea typeface="Times New Roman"/>
                        <a:cs typeface="Sakkal Majalla" panose="02000000000000000000" pitchFamily="2" charset="-78"/>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indent="-1270" algn="ctr" rtl="1" hangingPunct="0">
                        <a:lnSpc>
                          <a:spcPct val="107000"/>
                        </a:lnSpc>
                        <a:spcAft>
                          <a:spcPts val="0"/>
                        </a:spcAft>
                      </a:pPr>
                      <a:r>
                        <a:rPr lang="ar-SA" sz="1400" b="1" dirty="0">
                          <a:latin typeface="Sakkal Majalla" panose="02000000000000000000" pitchFamily="2" charset="-78"/>
                          <a:ea typeface="Times New Roman"/>
                          <a:cs typeface="Sakkal Majalla" panose="02000000000000000000" pitchFamily="2" charset="-78"/>
                        </a:rPr>
                        <a:t>25-43</a:t>
                      </a:r>
                      <a:endParaRPr lang="fr-FR" sz="1400" b="1" dirty="0">
                        <a:latin typeface="Sakkal Majalla" panose="02000000000000000000" pitchFamily="2" charset="-78"/>
                        <a:ea typeface="Times New Roman"/>
                        <a:cs typeface="Sakkal Majalla" panose="02000000000000000000" pitchFamily="2" charset="-78"/>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indent="-1270" algn="ctr" rtl="1" hangingPunct="0">
                        <a:lnSpc>
                          <a:spcPct val="107000"/>
                        </a:lnSpc>
                        <a:spcAft>
                          <a:spcPts val="0"/>
                        </a:spcAft>
                      </a:pPr>
                      <a:r>
                        <a:rPr lang="fr-FR" sz="1400" b="1" dirty="0" smtClean="0">
                          <a:latin typeface="Sakkal Majalla" panose="02000000000000000000" pitchFamily="2" charset="-78"/>
                          <a:ea typeface="Times New Roman"/>
                          <a:cs typeface="Sakkal Majalla" panose="02000000000000000000" pitchFamily="2" charset="-78"/>
                        </a:rPr>
                        <a:t>L00LAL02</a:t>
                      </a:r>
                      <a:endParaRPr lang="fr-FR" sz="1400" b="1" dirty="0">
                        <a:latin typeface="Sakkal Majalla" panose="02000000000000000000" pitchFamily="2" charset="-78"/>
                        <a:ea typeface="Times New Roman"/>
                        <a:cs typeface="Sakkal Majalla" panose="02000000000000000000" pitchFamily="2" charset="-78"/>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indent="-1270" algn="ctr" rtl="1" hangingPunct="0">
                        <a:lnSpc>
                          <a:spcPct val="107000"/>
                        </a:lnSpc>
                        <a:spcAft>
                          <a:spcPts val="0"/>
                        </a:spcAft>
                      </a:pPr>
                      <a:r>
                        <a:rPr lang="ar-SA" sz="1400" b="1" dirty="0">
                          <a:latin typeface="Sakkal Majalla" panose="02000000000000000000" pitchFamily="2" charset="-78"/>
                          <a:ea typeface="Times New Roman"/>
                          <a:cs typeface="Sakkal Majalla" panose="02000000000000000000" pitchFamily="2" charset="-78"/>
                        </a:rPr>
                        <a:t>/</a:t>
                      </a:r>
                      <a:endParaRPr lang="fr-FR" sz="1400" b="1" dirty="0">
                        <a:latin typeface="Sakkal Majalla" panose="02000000000000000000" pitchFamily="2" charset="-78"/>
                        <a:ea typeface="Times New Roman"/>
                        <a:cs typeface="Sakkal Majalla" panose="02000000000000000000" pitchFamily="2" charset="-78"/>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indent="-1270" algn="ctr" rtl="1" hangingPunct="0">
                        <a:lnSpc>
                          <a:spcPct val="107000"/>
                        </a:lnSpc>
                        <a:spcAft>
                          <a:spcPts val="0"/>
                        </a:spcAft>
                      </a:pPr>
                      <a:r>
                        <a:rPr lang="ar-SA" sz="1400" b="1" dirty="0">
                          <a:latin typeface="Sakkal Majalla" panose="02000000000000000000" pitchFamily="2" charset="-78"/>
                          <a:ea typeface="Times New Roman"/>
                          <a:cs typeface="Sakkal Majalla" panose="02000000000000000000" pitchFamily="2" charset="-78"/>
                        </a:rPr>
                        <a:t>لغة وأدب </a:t>
                      </a:r>
                      <a:r>
                        <a:rPr lang="ar-SA" sz="1400" b="1" dirty="0" smtClean="0">
                          <a:latin typeface="Sakkal Majalla" panose="02000000000000000000" pitchFamily="2" charset="-78"/>
                          <a:ea typeface="Times New Roman"/>
                          <a:cs typeface="Sakkal Majalla" panose="02000000000000000000" pitchFamily="2" charset="-78"/>
                        </a:rPr>
                        <a:t>عربي</a:t>
                      </a:r>
                      <a:r>
                        <a:rPr lang="ar-DZ" sz="1400" b="1" dirty="0" smtClean="0">
                          <a:latin typeface="Sakkal Majalla" panose="02000000000000000000" pitchFamily="2" charset="-78"/>
                          <a:ea typeface="Times New Roman"/>
                          <a:cs typeface="Sakkal Majalla" panose="02000000000000000000" pitchFamily="2" charset="-78"/>
                        </a:rPr>
                        <a:t> </a:t>
                      </a:r>
                    </a:p>
                    <a:p>
                      <a:pPr indent="-1270" algn="ctr" rtl="1" hangingPunct="0">
                        <a:lnSpc>
                          <a:spcPct val="107000"/>
                        </a:lnSpc>
                        <a:spcAft>
                          <a:spcPts val="0"/>
                        </a:spcAft>
                      </a:pPr>
                      <a:r>
                        <a:rPr lang="ar-SA" sz="1400" b="1" dirty="0" smtClean="0">
                          <a:solidFill>
                            <a:srgbClr val="C00000"/>
                          </a:solidFill>
                          <a:latin typeface="Sakkal Majalla" panose="02000000000000000000" pitchFamily="2" charset="-78"/>
                          <a:ea typeface="Times New Roman"/>
                          <a:cs typeface="Sakkal Majalla" panose="02000000000000000000" pitchFamily="2" charset="-78"/>
                        </a:rPr>
                        <a:t>(</a:t>
                      </a:r>
                      <a:r>
                        <a:rPr lang="en-US" sz="1400" b="1" dirty="0">
                          <a:solidFill>
                            <a:srgbClr val="C00000"/>
                          </a:solidFill>
                          <a:latin typeface="Sakkal Majalla" panose="02000000000000000000" pitchFamily="2" charset="-78"/>
                          <a:ea typeface="Times New Roman"/>
                          <a:cs typeface="Sakkal Majalla" panose="02000000000000000000" pitchFamily="2" charset="-78"/>
                        </a:rPr>
                        <a:t>D 12</a:t>
                      </a:r>
                      <a:r>
                        <a:rPr lang="ar-DZ" sz="1400" b="1" dirty="0">
                          <a:solidFill>
                            <a:srgbClr val="C00000"/>
                          </a:solidFill>
                          <a:latin typeface="Sakkal Majalla" panose="02000000000000000000" pitchFamily="2" charset="-78"/>
                          <a:ea typeface="Times New Roman"/>
                          <a:cs typeface="Sakkal Majalla" panose="02000000000000000000" pitchFamily="2" charset="-78"/>
                        </a:rPr>
                        <a:t>)</a:t>
                      </a:r>
                      <a:endParaRPr lang="fr-FR" sz="1400" b="1" dirty="0">
                        <a:solidFill>
                          <a:srgbClr val="C00000"/>
                        </a:solidFill>
                        <a:latin typeface="Sakkal Majalla" panose="02000000000000000000" pitchFamily="2" charset="-78"/>
                        <a:ea typeface="Times New Roman"/>
                        <a:cs typeface="Sakkal Majalla" panose="02000000000000000000" pitchFamily="2" charset="-78"/>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r h="864096">
                <a:tc vMerge="1">
                  <a:txBody>
                    <a:bodyPr/>
                    <a:lstStyle/>
                    <a:p>
                      <a:pPr indent="26670" algn="r" rtl="1" hangingPunct="0">
                        <a:lnSpc>
                          <a:spcPct val="107000"/>
                        </a:lnSpc>
                        <a:spcAft>
                          <a:spcPts val="0"/>
                        </a:spcAft>
                      </a:pPr>
                      <a:endParaRPr lang="fr-FR" sz="1300" b="1" dirty="0">
                        <a:latin typeface="Sakkal Majalla" panose="02000000000000000000" pitchFamily="2" charset="-78"/>
                        <a:ea typeface="Times New Roman"/>
                        <a:cs typeface="Sakkal Majalla" panose="02000000000000000000" pitchFamily="2" charset="-78"/>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indent="26670" algn="r" rtl="1" hangingPunct="0">
                        <a:lnSpc>
                          <a:spcPct val="107000"/>
                        </a:lnSpc>
                        <a:spcAft>
                          <a:spcPts val="0"/>
                        </a:spcAft>
                      </a:pPr>
                      <a:r>
                        <a:rPr lang="ar-SA" sz="1400" b="1" dirty="0">
                          <a:solidFill>
                            <a:srgbClr val="C00000"/>
                          </a:solidFill>
                          <a:latin typeface="Sakkal Majalla" panose="02000000000000000000" pitchFamily="2" charset="-78"/>
                          <a:ea typeface="Times New Roman"/>
                          <a:cs typeface="Sakkal Majalla" panose="02000000000000000000" pitchFamily="2" charset="-78"/>
                        </a:rPr>
                        <a:t>أولوية1</a:t>
                      </a:r>
                      <a:r>
                        <a:rPr lang="ar-SA" sz="1400" b="1" dirty="0" smtClean="0">
                          <a:solidFill>
                            <a:srgbClr val="C00000"/>
                          </a:solidFill>
                          <a:latin typeface="Sakkal Majalla" panose="02000000000000000000" pitchFamily="2" charset="-78"/>
                          <a:ea typeface="Times New Roman"/>
                          <a:cs typeface="Sakkal Majalla" panose="02000000000000000000" pitchFamily="2" charset="-78"/>
                        </a:rPr>
                        <a:t>: </a:t>
                      </a:r>
                      <a:r>
                        <a:rPr lang="ar-SA" sz="1400" b="1" dirty="0">
                          <a:latin typeface="Sakkal Majalla" panose="02000000000000000000" pitchFamily="2" charset="-78"/>
                          <a:ea typeface="Times New Roman"/>
                          <a:cs typeface="Sakkal Majalla" panose="02000000000000000000" pitchFamily="2" charset="-78"/>
                        </a:rPr>
                        <a:t>تسيير واقتصاد</a:t>
                      </a:r>
                      <a:endParaRPr lang="fr-FR" sz="1400" b="1" dirty="0">
                        <a:latin typeface="Sakkal Majalla" panose="02000000000000000000" pitchFamily="2" charset="-78"/>
                        <a:ea typeface="Times New Roman"/>
                        <a:cs typeface="Sakkal Majalla" panose="02000000000000000000" pitchFamily="2" charset="-78"/>
                      </a:endParaRPr>
                    </a:p>
                    <a:p>
                      <a:pPr indent="26670" algn="r" rtl="1" hangingPunct="0">
                        <a:lnSpc>
                          <a:spcPct val="107000"/>
                        </a:lnSpc>
                        <a:spcAft>
                          <a:spcPts val="0"/>
                        </a:spcAft>
                      </a:pPr>
                      <a:r>
                        <a:rPr lang="ar-SA" sz="1400" b="1" dirty="0">
                          <a:solidFill>
                            <a:srgbClr val="C00000"/>
                          </a:solidFill>
                          <a:latin typeface="Sakkal Majalla" panose="02000000000000000000" pitchFamily="2" charset="-78"/>
                          <a:ea typeface="Times New Roman"/>
                          <a:cs typeface="Sakkal Majalla" panose="02000000000000000000" pitchFamily="2" charset="-78"/>
                        </a:rPr>
                        <a:t>أولوية2: </a:t>
                      </a:r>
                      <a:r>
                        <a:rPr lang="ar-SA" sz="1400" b="1" dirty="0">
                          <a:latin typeface="Sakkal Majalla" panose="02000000000000000000" pitchFamily="2" charset="-78"/>
                          <a:ea typeface="Times New Roman"/>
                          <a:cs typeface="Sakkal Majalla" panose="02000000000000000000" pitchFamily="2" charset="-78"/>
                        </a:rPr>
                        <a:t>رياضيات</a:t>
                      </a:r>
                      <a:endParaRPr lang="fr-FR" sz="1400" b="1" dirty="0">
                        <a:latin typeface="Sakkal Majalla" panose="02000000000000000000" pitchFamily="2" charset="-78"/>
                        <a:ea typeface="Times New Roman"/>
                        <a:cs typeface="Sakkal Majalla" panose="02000000000000000000" pitchFamily="2" charset="-78"/>
                      </a:endParaRPr>
                    </a:p>
                    <a:p>
                      <a:pPr indent="26670" algn="r" rtl="1" hangingPunct="0">
                        <a:lnSpc>
                          <a:spcPct val="107000"/>
                        </a:lnSpc>
                        <a:spcAft>
                          <a:spcPts val="0"/>
                        </a:spcAft>
                      </a:pPr>
                      <a:r>
                        <a:rPr lang="ar-SA" sz="1400" b="1" dirty="0">
                          <a:solidFill>
                            <a:srgbClr val="C00000"/>
                          </a:solidFill>
                          <a:latin typeface="Sakkal Majalla" panose="02000000000000000000" pitchFamily="2" charset="-78"/>
                          <a:ea typeface="Times New Roman"/>
                          <a:cs typeface="Sakkal Majalla" panose="02000000000000000000" pitchFamily="2" charset="-78"/>
                        </a:rPr>
                        <a:t>أولوية3: </a:t>
                      </a:r>
                      <a:r>
                        <a:rPr lang="ar-SA" sz="1400" b="1" dirty="0">
                          <a:latin typeface="Sakkal Majalla" panose="02000000000000000000" pitchFamily="2" charset="-78"/>
                          <a:ea typeface="Times New Roman"/>
                          <a:cs typeface="Sakkal Majalla" panose="02000000000000000000" pitchFamily="2" charset="-78"/>
                        </a:rPr>
                        <a:t>علوم </a:t>
                      </a:r>
                      <a:r>
                        <a:rPr lang="ar-SA" sz="1400" b="1" dirty="0" smtClean="0">
                          <a:latin typeface="Sakkal Majalla" panose="02000000000000000000" pitchFamily="2" charset="-78"/>
                          <a:ea typeface="Times New Roman"/>
                          <a:cs typeface="Sakkal Majalla" panose="02000000000000000000" pitchFamily="2" charset="-78"/>
                        </a:rPr>
                        <a:t>تجريبية</a:t>
                      </a:r>
                      <a:r>
                        <a:rPr lang="ar-DZ" sz="1400" b="1" dirty="0" smtClean="0">
                          <a:latin typeface="Sakkal Majalla" panose="02000000000000000000" pitchFamily="2" charset="-78"/>
                          <a:ea typeface="Times New Roman"/>
                          <a:cs typeface="Sakkal Majalla" panose="02000000000000000000" pitchFamily="2" charset="-78"/>
                        </a:rPr>
                        <a:t> </a:t>
                      </a:r>
                      <a:r>
                        <a:rPr lang="ar-SA" sz="1400" b="1" dirty="0" smtClean="0">
                          <a:latin typeface="Sakkal Majalla" panose="02000000000000000000" pitchFamily="2" charset="-78"/>
                          <a:ea typeface="Times New Roman"/>
                          <a:cs typeface="Sakkal Majalla" panose="02000000000000000000" pitchFamily="2" charset="-78"/>
                        </a:rPr>
                        <a:t>/</a:t>
                      </a:r>
                      <a:r>
                        <a:rPr lang="ar-DZ" sz="1400" b="1" dirty="0" smtClean="0">
                          <a:latin typeface="Sakkal Majalla" panose="02000000000000000000" pitchFamily="2" charset="-78"/>
                          <a:ea typeface="Times New Roman"/>
                          <a:cs typeface="Sakkal Majalla" panose="02000000000000000000" pitchFamily="2" charset="-78"/>
                        </a:rPr>
                        <a:t> </a:t>
                      </a:r>
                      <a:r>
                        <a:rPr lang="ar-SA" sz="1400" b="1" dirty="0" smtClean="0">
                          <a:latin typeface="Sakkal Majalla" panose="02000000000000000000" pitchFamily="2" charset="-78"/>
                          <a:ea typeface="Times New Roman"/>
                          <a:cs typeface="Sakkal Majalla" panose="02000000000000000000" pitchFamily="2" charset="-78"/>
                        </a:rPr>
                        <a:t>تقني </a:t>
                      </a:r>
                      <a:r>
                        <a:rPr lang="ar-SA" sz="1400" b="1" dirty="0">
                          <a:latin typeface="Sakkal Majalla" panose="02000000000000000000" pitchFamily="2" charset="-78"/>
                          <a:ea typeface="Times New Roman"/>
                          <a:cs typeface="Sakkal Majalla" panose="02000000000000000000" pitchFamily="2" charset="-78"/>
                        </a:rPr>
                        <a:t>رياضي</a:t>
                      </a:r>
                      <a:endParaRPr lang="fr-FR" sz="1400" b="1" dirty="0">
                        <a:latin typeface="Sakkal Majalla" panose="02000000000000000000" pitchFamily="2" charset="-78"/>
                        <a:ea typeface="Times New Roman"/>
                        <a:cs typeface="Sakkal Majalla" panose="02000000000000000000" pitchFamily="2" charset="-78"/>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indent="-1270" algn="ctr" rtl="1" hangingPunct="0">
                        <a:lnSpc>
                          <a:spcPct val="107000"/>
                        </a:lnSpc>
                        <a:spcAft>
                          <a:spcPts val="0"/>
                        </a:spcAft>
                      </a:pPr>
                      <a:r>
                        <a:rPr lang="ar-SA" sz="1400" b="1" dirty="0">
                          <a:latin typeface="Sakkal Majalla" panose="02000000000000000000" pitchFamily="2" charset="-78"/>
                          <a:ea typeface="Times New Roman"/>
                          <a:cs typeface="Sakkal Majalla" panose="02000000000000000000" pitchFamily="2" charset="-78"/>
                        </a:rPr>
                        <a:t>25-43</a:t>
                      </a:r>
                      <a:endParaRPr lang="fr-FR" sz="1400" b="1" dirty="0">
                        <a:latin typeface="Sakkal Majalla" panose="02000000000000000000" pitchFamily="2" charset="-78"/>
                        <a:ea typeface="Times New Roman"/>
                        <a:cs typeface="Sakkal Majalla" panose="02000000000000000000" pitchFamily="2" charset="-78"/>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indent="-1270" algn="ctr" rtl="0" hangingPunct="0">
                        <a:lnSpc>
                          <a:spcPct val="107000"/>
                        </a:lnSpc>
                        <a:spcAft>
                          <a:spcPts val="0"/>
                        </a:spcAft>
                      </a:pPr>
                      <a:r>
                        <a:rPr lang="fr-FR" sz="1400" b="1" dirty="0" smtClean="0">
                          <a:latin typeface="Sakkal Majalla" panose="02000000000000000000" pitchFamily="2" charset="-78"/>
                          <a:ea typeface="Times New Roman"/>
                          <a:cs typeface="Sakkal Majalla" panose="02000000000000000000" pitchFamily="2" charset="-78"/>
                        </a:rPr>
                        <a:t>F00LAL03</a:t>
                      </a:r>
                      <a:endParaRPr lang="fr-FR" sz="1400" b="1" dirty="0">
                        <a:latin typeface="Sakkal Majalla" panose="02000000000000000000" pitchFamily="2" charset="-78"/>
                        <a:ea typeface="Times New Roman"/>
                        <a:cs typeface="Sakkal Majalla" panose="02000000000000000000" pitchFamily="2" charset="-78"/>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indent="-1270" algn="ctr" rtl="1" hangingPunct="0">
                        <a:lnSpc>
                          <a:spcPct val="107000"/>
                        </a:lnSpc>
                        <a:spcAft>
                          <a:spcPts val="0"/>
                        </a:spcAft>
                      </a:pPr>
                      <a:r>
                        <a:rPr lang="ar-SA" sz="1400" b="1">
                          <a:latin typeface="Sakkal Majalla" panose="02000000000000000000" pitchFamily="2" charset="-78"/>
                          <a:ea typeface="Times New Roman"/>
                          <a:cs typeface="Sakkal Majalla" panose="02000000000000000000" pitchFamily="2" charset="-78"/>
                        </a:rPr>
                        <a:t>/</a:t>
                      </a:r>
                      <a:endParaRPr lang="fr-FR" sz="1400" b="1">
                        <a:latin typeface="Sakkal Majalla" panose="02000000000000000000" pitchFamily="2" charset="-78"/>
                        <a:ea typeface="Times New Roman"/>
                        <a:cs typeface="Sakkal Majalla" panose="02000000000000000000" pitchFamily="2" charset="-78"/>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indent="-1270" algn="ctr" rtl="1" hangingPunct="0">
                        <a:lnSpc>
                          <a:spcPct val="107000"/>
                        </a:lnSpc>
                        <a:spcAft>
                          <a:spcPts val="0"/>
                        </a:spcAft>
                      </a:pPr>
                      <a:r>
                        <a:rPr lang="ar-SA" sz="1400" b="1" dirty="0">
                          <a:latin typeface="Sakkal Majalla" panose="02000000000000000000" pitchFamily="2" charset="-78"/>
                          <a:ea typeface="Times New Roman"/>
                          <a:cs typeface="Sakkal Majalla" panose="02000000000000000000" pitchFamily="2" charset="-78"/>
                        </a:rPr>
                        <a:t>علوم اقتصادية،</a:t>
                      </a:r>
                      <a:endParaRPr lang="fr-FR" sz="1400" b="1" dirty="0">
                        <a:latin typeface="Sakkal Majalla" panose="02000000000000000000" pitchFamily="2" charset="-78"/>
                        <a:ea typeface="Times New Roman"/>
                        <a:cs typeface="Sakkal Majalla" panose="02000000000000000000" pitchFamily="2" charset="-78"/>
                      </a:endParaRPr>
                    </a:p>
                    <a:p>
                      <a:pPr algn="ctr" rtl="1" hangingPunct="0">
                        <a:lnSpc>
                          <a:spcPct val="107000"/>
                        </a:lnSpc>
                        <a:spcAft>
                          <a:spcPts val="0"/>
                        </a:spcAft>
                      </a:pPr>
                      <a:r>
                        <a:rPr lang="ar-SA" sz="1400" b="1" dirty="0">
                          <a:latin typeface="Sakkal Majalla" panose="02000000000000000000" pitchFamily="2" charset="-78"/>
                          <a:ea typeface="Times New Roman"/>
                          <a:cs typeface="Sakkal Majalla" panose="02000000000000000000" pitchFamily="2" charset="-78"/>
                        </a:rPr>
                        <a:t>تسيير وعلوم </a:t>
                      </a:r>
                      <a:r>
                        <a:rPr lang="ar-SA" sz="1400" b="1" dirty="0" smtClean="0">
                          <a:latin typeface="Sakkal Majalla" panose="02000000000000000000" pitchFamily="2" charset="-78"/>
                          <a:ea typeface="Times New Roman"/>
                          <a:cs typeface="Sakkal Majalla" panose="02000000000000000000" pitchFamily="2" charset="-78"/>
                        </a:rPr>
                        <a:t>تجارية</a:t>
                      </a:r>
                      <a:r>
                        <a:rPr lang="ar-DZ" sz="1400" b="1" dirty="0" smtClean="0">
                          <a:latin typeface="Sakkal Majalla" panose="02000000000000000000" pitchFamily="2" charset="-78"/>
                          <a:ea typeface="Times New Roman"/>
                          <a:cs typeface="Sakkal Majalla" panose="02000000000000000000" pitchFamily="2" charset="-78"/>
                        </a:rPr>
                        <a:t> </a:t>
                      </a:r>
                    </a:p>
                    <a:p>
                      <a:pPr algn="ctr" rtl="1" hangingPunct="0">
                        <a:lnSpc>
                          <a:spcPct val="107000"/>
                        </a:lnSpc>
                        <a:spcAft>
                          <a:spcPts val="0"/>
                        </a:spcAft>
                      </a:pPr>
                      <a:r>
                        <a:rPr lang="ar-DZ" sz="1400" b="1" dirty="0" smtClean="0">
                          <a:solidFill>
                            <a:srgbClr val="C00000"/>
                          </a:solidFill>
                          <a:latin typeface="Sakkal Majalla" panose="02000000000000000000" pitchFamily="2" charset="-78"/>
                          <a:ea typeface="Times New Roman"/>
                          <a:cs typeface="Sakkal Majalla" panose="02000000000000000000" pitchFamily="2" charset="-78"/>
                        </a:rPr>
                        <a:t> (</a:t>
                      </a:r>
                      <a:r>
                        <a:rPr lang="en-US" sz="1400" b="1" dirty="0">
                          <a:solidFill>
                            <a:srgbClr val="C00000"/>
                          </a:solidFill>
                          <a:latin typeface="Sakkal Majalla" panose="02000000000000000000" pitchFamily="2" charset="-78"/>
                          <a:ea typeface="Times New Roman"/>
                          <a:cs typeface="Sakkal Majalla" panose="02000000000000000000" pitchFamily="2" charset="-78"/>
                        </a:rPr>
                        <a:t>D 06</a:t>
                      </a:r>
                      <a:r>
                        <a:rPr lang="ar-DZ" sz="1400" b="1" dirty="0">
                          <a:solidFill>
                            <a:srgbClr val="C00000"/>
                          </a:solidFill>
                          <a:latin typeface="Sakkal Majalla" panose="02000000000000000000" pitchFamily="2" charset="-78"/>
                          <a:ea typeface="Times New Roman"/>
                          <a:cs typeface="Sakkal Majalla" panose="02000000000000000000" pitchFamily="2" charset="-78"/>
                        </a:rPr>
                        <a:t>)</a:t>
                      </a:r>
                      <a:endParaRPr lang="fr-FR" sz="1400" b="1" dirty="0">
                        <a:solidFill>
                          <a:srgbClr val="C00000"/>
                        </a:solidFill>
                        <a:latin typeface="Sakkal Majalla" panose="02000000000000000000" pitchFamily="2" charset="-78"/>
                        <a:ea typeface="Times New Roman"/>
                        <a:cs typeface="Sakkal Majalla" panose="02000000000000000000" pitchFamily="2" charset="-78"/>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r h="879277">
                <a:tc vMerge="1">
                  <a:txBody>
                    <a:bodyPr/>
                    <a:lstStyle/>
                    <a:p>
                      <a:pPr marL="0" marR="0" indent="26670" algn="ctr" defTabSz="685800" rtl="1" eaLnBrk="1" fontAlgn="auto" latinLnBrk="0" hangingPunct="0">
                        <a:lnSpc>
                          <a:spcPct val="107000"/>
                        </a:lnSpc>
                        <a:spcBef>
                          <a:spcPts val="0"/>
                        </a:spcBef>
                        <a:spcAft>
                          <a:spcPts val="0"/>
                        </a:spcAft>
                        <a:buClrTx/>
                        <a:buSzTx/>
                        <a:buFontTx/>
                        <a:buNone/>
                        <a:tabLst/>
                        <a:defRPr/>
                      </a:pPr>
                      <a:endParaRPr lang="fr-FR" sz="1400" b="1" dirty="0">
                        <a:latin typeface="Sakkal Majalla" panose="02000000000000000000" pitchFamily="2" charset="-78"/>
                        <a:ea typeface="Times New Roman"/>
                        <a:cs typeface="Sakkal Majalla" panose="02000000000000000000" pitchFamily="2" charset="-78"/>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marL="0" marR="0" indent="26670" algn="r" defTabSz="685800" rtl="1" eaLnBrk="1" fontAlgn="auto" latinLnBrk="0" hangingPunct="0">
                        <a:lnSpc>
                          <a:spcPct val="107000"/>
                        </a:lnSpc>
                        <a:spcBef>
                          <a:spcPts val="0"/>
                        </a:spcBef>
                        <a:spcAft>
                          <a:spcPts val="0"/>
                        </a:spcAft>
                        <a:buClrTx/>
                        <a:buSzTx/>
                        <a:buFontTx/>
                        <a:buNone/>
                        <a:tabLst/>
                        <a:defRPr/>
                      </a:pPr>
                      <a:r>
                        <a:rPr lang="ar-SA" sz="1400" b="1" dirty="0">
                          <a:solidFill>
                            <a:srgbClr val="C00000"/>
                          </a:solidFill>
                          <a:latin typeface="Sakkal Majalla" panose="02000000000000000000" pitchFamily="2" charset="-78"/>
                          <a:ea typeface="Times New Roman"/>
                          <a:cs typeface="Sakkal Majalla" panose="02000000000000000000" pitchFamily="2" charset="-78"/>
                        </a:rPr>
                        <a:t>أولوية1: </a:t>
                      </a:r>
                      <a:r>
                        <a:rPr lang="ar-SA" sz="1400" b="1" dirty="0">
                          <a:latin typeface="Sakkal Majalla" panose="02000000000000000000" pitchFamily="2" charset="-78"/>
                          <a:ea typeface="Times New Roman"/>
                          <a:cs typeface="Sakkal Majalla" panose="02000000000000000000" pitchFamily="2" charset="-78"/>
                        </a:rPr>
                        <a:t>لغات </a:t>
                      </a:r>
                      <a:r>
                        <a:rPr lang="ar-SA" sz="1400" b="1" dirty="0" smtClean="0">
                          <a:latin typeface="Sakkal Majalla" panose="02000000000000000000" pitchFamily="2" charset="-78"/>
                          <a:ea typeface="Times New Roman"/>
                          <a:cs typeface="Sakkal Majalla" panose="02000000000000000000" pitchFamily="2" charset="-78"/>
                        </a:rPr>
                        <a:t>أجنبية</a:t>
                      </a:r>
                      <a:r>
                        <a:rPr lang="ar-DZ" sz="1400" b="1" dirty="0" smtClean="0">
                          <a:latin typeface="Sakkal Majalla" panose="02000000000000000000" pitchFamily="2" charset="-78"/>
                          <a:ea typeface="Times New Roman"/>
                          <a:cs typeface="Sakkal Majalla" panose="02000000000000000000" pitchFamily="2" charset="-78"/>
                        </a:rPr>
                        <a:t> / </a:t>
                      </a:r>
                      <a:r>
                        <a:rPr lang="ar-SA" sz="1400" b="1" dirty="0" smtClean="0">
                          <a:latin typeface="Sakkal Majalla" panose="02000000000000000000" pitchFamily="2" charset="-78"/>
                          <a:ea typeface="Times New Roman"/>
                          <a:cs typeface="Sakkal Majalla" panose="02000000000000000000" pitchFamily="2" charset="-78"/>
                        </a:rPr>
                        <a:t>آداب وفلسفة</a:t>
                      </a:r>
                      <a:endParaRPr lang="fr-FR" sz="1400" b="1" dirty="0" smtClean="0">
                        <a:latin typeface="Sakkal Majalla" panose="02000000000000000000" pitchFamily="2" charset="-78"/>
                        <a:ea typeface="Times New Roman"/>
                        <a:cs typeface="Sakkal Majalla" panose="02000000000000000000" pitchFamily="2" charset="-78"/>
                      </a:endParaRPr>
                    </a:p>
                    <a:p>
                      <a:pPr indent="26670" algn="r" rtl="1" hangingPunct="0">
                        <a:lnSpc>
                          <a:spcPct val="107000"/>
                        </a:lnSpc>
                        <a:spcAft>
                          <a:spcPts val="0"/>
                        </a:spcAft>
                      </a:pPr>
                      <a:r>
                        <a:rPr lang="ar-SA" sz="1400" b="1" dirty="0" smtClean="0">
                          <a:solidFill>
                            <a:srgbClr val="C00000"/>
                          </a:solidFill>
                          <a:latin typeface="Sakkal Majalla" panose="02000000000000000000" pitchFamily="2" charset="-78"/>
                          <a:ea typeface="Times New Roman"/>
                          <a:cs typeface="Sakkal Majalla" panose="02000000000000000000" pitchFamily="2" charset="-78"/>
                        </a:rPr>
                        <a:t>أولوية2: </a:t>
                      </a:r>
                      <a:r>
                        <a:rPr lang="ar-SA" sz="1400" b="1" dirty="0" smtClean="0">
                          <a:latin typeface="Sakkal Majalla" panose="02000000000000000000" pitchFamily="2" charset="-78"/>
                          <a:ea typeface="Times New Roman"/>
                          <a:cs typeface="Sakkal Majalla" panose="02000000000000000000" pitchFamily="2" charset="-78"/>
                        </a:rPr>
                        <a:t>علوم </a:t>
                      </a:r>
                      <a:r>
                        <a:rPr lang="ar-SA" sz="1400" b="1" dirty="0">
                          <a:latin typeface="Sakkal Majalla" panose="02000000000000000000" pitchFamily="2" charset="-78"/>
                          <a:ea typeface="Times New Roman"/>
                          <a:cs typeface="Sakkal Majalla" panose="02000000000000000000" pitchFamily="2" charset="-78"/>
                        </a:rPr>
                        <a:t>تجريبية / تسيير </a:t>
                      </a:r>
                      <a:r>
                        <a:rPr lang="ar-SA" sz="1400" b="1" dirty="0" smtClean="0">
                          <a:latin typeface="Sakkal Majalla" panose="02000000000000000000" pitchFamily="2" charset="-78"/>
                          <a:ea typeface="Times New Roman"/>
                          <a:cs typeface="Sakkal Majalla" panose="02000000000000000000" pitchFamily="2" charset="-78"/>
                        </a:rPr>
                        <a:t>واقتصاد</a:t>
                      </a:r>
                      <a:r>
                        <a:rPr lang="fr-FR" sz="1400" b="1" dirty="0" smtClean="0">
                          <a:latin typeface="Sakkal Majalla" panose="02000000000000000000" pitchFamily="2" charset="-78"/>
                          <a:ea typeface="Times New Roman"/>
                          <a:cs typeface="Sakkal Majalla" panose="02000000000000000000" pitchFamily="2" charset="-78"/>
                        </a:rPr>
                        <a:t> </a:t>
                      </a:r>
                      <a:r>
                        <a:rPr lang="ar-DZ" sz="1400" b="1" baseline="0" dirty="0" smtClean="0">
                          <a:latin typeface="Sakkal Majalla" panose="02000000000000000000" pitchFamily="2" charset="-78"/>
                          <a:ea typeface="Times New Roman"/>
                          <a:cs typeface="Sakkal Majalla" panose="02000000000000000000" pitchFamily="2" charset="-78"/>
                        </a:rPr>
                        <a:t> / فنون</a:t>
                      </a:r>
                      <a:endParaRPr lang="fr-FR" sz="1400" b="1" dirty="0">
                        <a:latin typeface="Sakkal Majalla" panose="02000000000000000000" pitchFamily="2" charset="-78"/>
                        <a:ea typeface="Times New Roman"/>
                        <a:cs typeface="Sakkal Majalla" panose="02000000000000000000" pitchFamily="2" charset="-78"/>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indent="-1270" algn="ctr" rtl="1" hangingPunct="0">
                        <a:lnSpc>
                          <a:spcPct val="107000"/>
                        </a:lnSpc>
                        <a:spcAft>
                          <a:spcPts val="0"/>
                        </a:spcAft>
                      </a:pPr>
                      <a:r>
                        <a:rPr lang="ar-DZ" sz="1400" b="1" dirty="0" smtClean="0">
                          <a:latin typeface="Sakkal Majalla" panose="02000000000000000000" pitchFamily="2" charset="-78"/>
                          <a:ea typeface="Times New Roman"/>
                          <a:cs typeface="Sakkal Majalla" panose="02000000000000000000" pitchFamily="2" charset="-78"/>
                        </a:rPr>
                        <a:t>03-04-05-06-07-10-12-15-17-18-19-21-23-24-25-28-30-34-36-39-40-41-43-51-55-57</a:t>
                      </a:r>
                      <a:endParaRPr lang="fr-FR" sz="1400" b="1" dirty="0">
                        <a:latin typeface="Sakkal Majalla" panose="02000000000000000000" pitchFamily="2" charset="-78"/>
                        <a:ea typeface="Times New Roman"/>
                        <a:cs typeface="Sakkal Majalla" panose="02000000000000000000" pitchFamily="2" charset="-78"/>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marL="0" marR="0" indent="-1270" algn="ctr" defTabSz="685800" rtl="0" eaLnBrk="1" fontAlgn="auto" latinLnBrk="0" hangingPunct="0">
                        <a:lnSpc>
                          <a:spcPct val="107000"/>
                        </a:lnSpc>
                        <a:spcBef>
                          <a:spcPts val="0"/>
                        </a:spcBef>
                        <a:spcAft>
                          <a:spcPts val="0"/>
                        </a:spcAft>
                        <a:buClrTx/>
                        <a:buSzTx/>
                        <a:buFontTx/>
                        <a:buNone/>
                        <a:tabLst/>
                        <a:defRPr/>
                      </a:pPr>
                      <a:r>
                        <a:rPr lang="fr-FR" sz="1400" b="1" dirty="0" smtClean="0">
                          <a:latin typeface="Sakkal Majalla" panose="02000000000000000000" pitchFamily="2" charset="-78"/>
                          <a:ea typeface="Times New Roman"/>
                          <a:cs typeface="Sakkal Majalla" panose="02000000000000000000" pitchFamily="2" charset="-78"/>
                        </a:rPr>
                        <a:t>H08LAL01</a:t>
                      </a:r>
                      <a:endParaRPr lang="fr-FR" sz="1400" b="1" dirty="0">
                        <a:latin typeface="Sakkal Majalla" panose="02000000000000000000" pitchFamily="2" charset="-78"/>
                        <a:ea typeface="Times New Roman"/>
                        <a:cs typeface="Sakkal Majalla" panose="02000000000000000000" pitchFamily="2" charset="-78"/>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indent="-1270" algn="ctr" rtl="1" hangingPunct="0">
                        <a:lnSpc>
                          <a:spcPct val="107000"/>
                        </a:lnSpc>
                        <a:spcAft>
                          <a:spcPts val="0"/>
                        </a:spcAft>
                      </a:pPr>
                      <a:r>
                        <a:rPr lang="ar-SA" sz="1400" b="1" dirty="0">
                          <a:latin typeface="Sakkal Majalla" panose="02000000000000000000" pitchFamily="2" charset="-78"/>
                          <a:ea typeface="Times New Roman"/>
                          <a:cs typeface="Sakkal Majalla" panose="02000000000000000000" pitchFamily="2" charset="-78"/>
                        </a:rPr>
                        <a:t>لغة </a:t>
                      </a:r>
                      <a:r>
                        <a:rPr lang="ar-DZ" sz="1400" b="1" dirty="0" smtClean="0">
                          <a:latin typeface="Sakkal Majalla" panose="02000000000000000000" pitchFamily="2" charset="-78"/>
                          <a:ea typeface="Times New Roman"/>
                          <a:cs typeface="Sakkal Majalla" panose="02000000000000000000" pitchFamily="2" charset="-78"/>
                        </a:rPr>
                        <a:t> </a:t>
                      </a:r>
                      <a:r>
                        <a:rPr lang="ar-SA" sz="1400" b="1" dirty="0" smtClean="0">
                          <a:latin typeface="Sakkal Majalla" panose="02000000000000000000" pitchFamily="2" charset="-78"/>
                          <a:ea typeface="Times New Roman"/>
                          <a:cs typeface="Sakkal Majalla" panose="02000000000000000000" pitchFamily="2" charset="-78"/>
                        </a:rPr>
                        <a:t>تركية</a:t>
                      </a:r>
                      <a:endParaRPr lang="fr-FR" sz="1400" b="1" dirty="0">
                        <a:latin typeface="Sakkal Majalla" panose="02000000000000000000" pitchFamily="2" charset="-78"/>
                        <a:ea typeface="Times New Roman"/>
                        <a:cs typeface="Sakkal Majalla" panose="02000000000000000000" pitchFamily="2" charset="-78"/>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indent="-1270" algn="ctr" rtl="1" hangingPunct="0">
                        <a:lnSpc>
                          <a:spcPct val="107000"/>
                        </a:lnSpc>
                        <a:spcAft>
                          <a:spcPts val="0"/>
                        </a:spcAft>
                      </a:pPr>
                      <a:r>
                        <a:rPr lang="ar-SA" sz="1400" b="1" dirty="0">
                          <a:latin typeface="Sakkal Majalla" panose="02000000000000000000" pitchFamily="2" charset="-78"/>
                          <a:ea typeface="Times New Roman"/>
                          <a:cs typeface="Sakkal Majalla" panose="02000000000000000000" pitchFamily="2" charset="-78"/>
                        </a:rPr>
                        <a:t>آداب </a:t>
                      </a:r>
                      <a:r>
                        <a:rPr lang="ar-SA" sz="1400" b="1" dirty="0" smtClean="0">
                          <a:latin typeface="Sakkal Majalla" panose="02000000000000000000" pitchFamily="2" charset="-78"/>
                          <a:ea typeface="Times New Roman"/>
                          <a:cs typeface="Sakkal Majalla" panose="02000000000000000000" pitchFamily="2" charset="-78"/>
                        </a:rPr>
                        <a:t>ولغات</a:t>
                      </a:r>
                      <a:r>
                        <a:rPr lang="ar-DZ" sz="1400" b="1" dirty="0" smtClean="0">
                          <a:latin typeface="Sakkal Majalla" panose="02000000000000000000" pitchFamily="2" charset="-78"/>
                          <a:ea typeface="Times New Roman"/>
                          <a:cs typeface="Sakkal Majalla" panose="02000000000000000000" pitchFamily="2" charset="-78"/>
                        </a:rPr>
                        <a:t> </a:t>
                      </a:r>
                      <a:r>
                        <a:rPr lang="ar-SA" sz="1400" b="1" dirty="0" smtClean="0">
                          <a:latin typeface="Sakkal Majalla" panose="02000000000000000000" pitchFamily="2" charset="-78"/>
                          <a:ea typeface="Times New Roman"/>
                          <a:cs typeface="Sakkal Majalla" panose="02000000000000000000" pitchFamily="2" charset="-78"/>
                        </a:rPr>
                        <a:t>أجنبية</a:t>
                      </a:r>
                      <a:endParaRPr lang="fr-FR" sz="1400" b="1" dirty="0">
                        <a:latin typeface="Sakkal Majalla" panose="02000000000000000000" pitchFamily="2" charset="-78"/>
                        <a:ea typeface="Times New Roman"/>
                        <a:cs typeface="Sakkal Majalla" panose="02000000000000000000" pitchFamily="2" charset="-78"/>
                      </a:endParaRPr>
                    </a:p>
                    <a:p>
                      <a:pPr indent="-1270" algn="ctr" rtl="1" hangingPunct="0">
                        <a:lnSpc>
                          <a:spcPct val="107000"/>
                        </a:lnSpc>
                        <a:spcAft>
                          <a:spcPts val="0"/>
                        </a:spcAft>
                      </a:pPr>
                      <a:r>
                        <a:rPr lang="ar-DZ" sz="1400" b="1" dirty="0">
                          <a:solidFill>
                            <a:srgbClr val="C00000"/>
                          </a:solidFill>
                          <a:latin typeface="Sakkal Majalla" panose="02000000000000000000" pitchFamily="2" charset="-78"/>
                          <a:ea typeface="Times New Roman"/>
                          <a:cs typeface="Sakkal Majalla" panose="02000000000000000000" pitchFamily="2" charset="-78"/>
                        </a:rPr>
                        <a:t>(</a:t>
                      </a:r>
                      <a:r>
                        <a:rPr lang="en-US" sz="1400" b="1" dirty="0">
                          <a:solidFill>
                            <a:srgbClr val="C00000"/>
                          </a:solidFill>
                          <a:latin typeface="Sakkal Majalla" panose="02000000000000000000" pitchFamily="2" charset="-78"/>
                          <a:ea typeface="Times New Roman"/>
                          <a:cs typeface="Sakkal Majalla" panose="02000000000000000000" pitchFamily="2" charset="-78"/>
                        </a:rPr>
                        <a:t>D 08</a:t>
                      </a:r>
                      <a:r>
                        <a:rPr lang="ar-DZ" sz="1400" b="1" dirty="0">
                          <a:solidFill>
                            <a:srgbClr val="C00000"/>
                          </a:solidFill>
                          <a:latin typeface="Sakkal Majalla" panose="02000000000000000000" pitchFamily="2" charset="-78"/>
                          <a:ea typeface="Times New Roman"/>
                          <a:cs typeface="Sakkal Majalla" panose="02000000000000000000" pitchFamily="2" charset="-78"/>
                        </a:rPr>
                        <a:t>)</a:t>
                      </a:r>
                      <a:endParaRPr lang="fr-FR" sz="1400" b="1" dirty="0">
                        <a:solidFill>
                          <a:srgbClr val="C00000"/>
                        </a:solidFill>
                        <a:latin typeface="Sakkal Majalla" panose="02000000000000000000" pitchFamily="2" charset="-78"/>
                        <a:ea typeface="Times New Roman"/>
                        <a:cs typeface="Sakkal Majalla" panose="02000000000000000000" pitchFamily="2" charset="-78"/>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bl>
          </a:graphicData>
        </a:graphic>
      </p:graphicFrame>
      <p:pic>
        <p:nvPicPr>
          <p:cNvPr id="7" name="Image 6" descr="C:\Users\hp\Desktop\Logo.jpeg"/>
          <p:cNvPicPr/>
          <p:nvPr/>
        </p:nvPicPr>
        <p:blipFill>
          <a:blip r:embed="rId3">
            <a:extLst>
              <a:ext uri="{28A0092B-C50C-407E-A947-70E740481C1C}">
                <a14:useLocalDpi xmlns:a14="http://schemas.microsoft.com/office/drawing/2010/main" val="0"/>
              </a:ext>
            </a:extLst>
          </a:blip>
          <a:srcRect/>
          <a:stretch>
            <a:fillRect/>
          </a:stretch>
        </p:blipFill>
        <p:spPr bwMode="auto">
          <a:xfrm>
            <a:off x="7740352" y="140002"/>
            <a:ext cx="1247784" cy="1052736"/>
          </a:xfrm>
          <a:prstGeom prst="ellipse">
            <a:avLst/>
          </a:prstGeom>
          <a:ln>
            <a:noFill/>
          </a:ln>
          <a:effectLst>
            <a:softEdge rad="112500"/>
          </a:effectLst>
        </p:spPr>
      </p:pic>
    </p:spTree>
    <p:extLst>
      <p:ext uri="{BB962C8B-B14F-4D97-AF65-F5344CB8AC3E}">
        <p14:creationId xmlns:p14="http://schemas.microsoft.com/office/powerpoint/2010/main" val="1630489625"/>
      </p:ext>
    </p:extLst>
  </p:cSld>
  <p:clrMapOvr>
    <a:masterClrMapping/>
  </p:clrMapOvr>
  <mc:AlternateContent xmlns:mc="http://schemas.openxmlformats.org/markup-compatibility/2006" xmlns:p14="http://schemas.microsoft.com/office/powerpoint/2010/main">
    <mc:Choice Requires="p14">
      <p:transition p14:dur="100" advTm="10568">
        <p:split orient="vert"/>
      </p:transition>
    </mc:Choice>
    <mc:Fallback xmlns="">
      <p:transition advTm="10568">
        <p:split orient="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p:cNvSpPr txBox="1">
            <a:spLocks noGrp="1"/>
          </p:cNvSpPr>
          <p:nvPr>
            <p:ph type="title"/>
          </p:nvPr>
        </p:nvSpPr>
        <p:spPr>
          <a:xfrm>
            <a:off x="0" y="0"/>
            <a:ext cx="9144000" cy="928670"/>
          </a:xfrm>
          <a:prstGeom prst="rect">
            <a:avLst/>
          </a:prstGeom>
          <a:solidFill>
            <a:srgbClr val="003054"/>
          </a:solidFill>
          <a:ln>
            <a:noFill/>
          </a:ln>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ctr">
            <a:noAutofit/>
          </a:bodyPr>
          <a:lstStyle/>
          <a:p>
            <a:pPr lvl="0" algn="ctr">
              <a:spcBef>
                <a:spcPct val="0"/>
              </a:spcBef>
              <a:defRPr/>
            </a:pPr>
            <a:r>
              <a:rPr lang="ar-DZ" sz="2800" dirty="0">
                <a:solidFill>
                  <a:schemeClr val="bg1"/>
                </a:solidFill>
              </a:rPr>
              <a:t>عروض ومسارات التكوين العالي في الليسانس والماستر </a:t>
            </a:r>
            <a:br>
              <a:rPr lang="ar-DZ" sz="2800" dirty="0">
                <a:solidFill>
                  <a:schemeClr val="bg1"/>
                </a:solidFill>
              </a:rPr>
            </a:br>
            <a:r>
              <a:rPr lang="ar-DZ" sz="2800" dirty="0">
                <a:solidFill>
                  <a:schemeClr val="bg1"/>
                </a:solidFill>
              </a:rPr>
              <a:t> بجامعة الأمير عبد القادر للعلوم الإسلامية</a:t>
            </a:r>
            <a:endParaRPr lang="fr-FR" sz="2800" dirty="0">
              <a:solidFill>
                <a:schemeClr val="bg1"/>
              </a:solidFill>
            </a:endParaRPr>
          </a:p>
        </p:txBody>
      </p:sp>
      <p:sp>
        <p:nvSpPr>
          <p:cNvPr id="4" name="Espace réservé du numéro de diapositive 3"/>
          <p:cNvSpPr>
            <a:spLocks noGrp="1"/>
          </p:cNvSpPr>
          <p:nvPr>
            <p:ph type="sldNum" sz="quarter" idx="12"/>
          </p:nvPr>
        </p:nvSpPr>
        <p:spPr/>
        <p:txBody>
          <a:bodyPr/>
          <a:lstStyle/>
          <a:p>
            <a:fld id="{3D56631F-B99A-4A6C-BB5A-D3DE6E5BF7B0}" type="slidenum">
              <a:rPr lang="fr-FR" smtClean="0"/>
              <a:pPr/>
              <a:t>12</a:t>
            </a:fld>
            <a:endParaRPr lang="fr-FR" dirty="0"/>
          </a:p>
        </p:txBody>
      </p:sp>
      <p:sp>
        <p:nvSpPr>
          <p:cNvPr id="8" name="Rectangle 7"/>
          <p:cNvSpPr/>
          <p:nvPr/>
        </p:nvSpPr>
        <p:spPr>
          <a:xfrm>
            <a:off x="1" y="860408"/>
            <a:ext cx="9143999" cy="5983759"/>
          </a:xfrm>
          <a:prstGeom prst="rect">
            <a:avLst/>
          </a:prstGeom>
          <a:solidFill>
            <a:srgbClr val="0072C8"/>
          </a:solidFill>
        </p:spPr>
        <p:style>
          <a:lnRef idx="0">
            <a:scrgbClr r="0" g="0" b="0"/>
          </a:lnRef>
          <a:fillRef idx="0">
            <a:scrgbClr r="0" g="0" b="0"/>
          </a:fillRef>
          <a:effectRef idx="0">
            <a:scrgbClr r="0" g="0" b="0"/>
          </a:effectRef>
          <a:fontRef idx="minor">
            <a:schemeClr val="lt1"/>
          </a:fontRef>
        </p:style>
        <p:txBody>
          <a:bodyPr spcFirstLastPara="0" vert="horz" wrap="square" lIns="60960" tIns="30480" rIns="60960" bIns="30480" numCol="1" spcCol="1270" anchor="ctr" anchorCtr="0">
            <a:noAutofit/>
          </a:bodyPr>
          <a:lstStyle/>
          <a:p>
            <a:pPr indent="442913" algn="ctr" rtl="1">
              <a:lnSpc>
                <a:spcPct val="150000"/>
              </a:lnSpc>
            </a:pPr>
            <a:endParaRPr lang="ar-DZ" sz="2000" b="1" dirty="0"/>
          </a:p>
          <a:p>
            <a:pPr indent="442913" algn="ctr" rtl="1">
              <a:lnSpc>
                <a:spcPct val="150000"/>
              </a:lnSpc>
            </a:pPr>
            <a:endParaRPr lang="ar-DZ" sz="2000" b="1" dirty="0"/>
          </a:p>
          <a:p>
            <a:pPr indent="442913" algn="ctr" rtl="1">
              <a:lnSpc>
                <a:spcPct val="150000"/>
              </a:lnSpc>
            </a:pPr>
            <a:endParaRPr lang="ar-DZ" sz="2000" b="1" dirty="0"/>
          </a:p>
          <a:p>
            <a:pPr indent="263525" algn="just" rtl="1"/>
            <a:r>
              <a:rPr lang="ar-DZ" sz="1400" b="1" dirty="0"/>
              <a:t>وانطلاقا من تسجيله الأول في الميدان أو الشعبة المختارة في السنة أولى ليسانس وفقا للجدول أعلاه، يمكن للطالب اختيار مساره التكويني في الليسانس مع إمكانية مواصلة الدراسة في الماستر، من خلال آلية الترتيب والتوجيه، وفقا للعروض المحددة في  الجدول الآتي: </a:t>
            </a:r>
          </a:p>
          <a:p>
            <a:pPr indent="263525" algn="just" rtl="1"/>
            <a:endParaRPr lang="ar-DZ" sz="1600" b="1" dirty="0"/>
          </a:p>
          <a:p>
            <a:pPr indent="263525" algn="just" rtl="1"/>
            <a:endParaRPr lang="ar-DZ" sz="1600" b="1" dirty="0"/>
          </a:p>
          <a:p>
            <a:pPr indent="263525" algn="ctr" rtl="1"/>
            <a:endParaRPr lang="ar-DZ" sz="1600" b="1" dirty="0"/>
          </a:p>
          <a:p>
            <a:pPr indent="263525" algn="ctr" rtl="1"/>
            <a:endParaRPr lang="ar-DZ" sz="1600" b="1" dirty="0"/>
          </a:p>
          <a:p>
            <a:pPr indent="263525" algn="ctr" rtl="1"/>
            <a:endParaRPr lang="ar-DZ" sz="1600" b="1" dirty="0"/>
          </a:p>
          <a:p>
            <a:pPr indent="263525" algn="ctr" rtl="1"/>
            <a:endParaRPr lang="ar-DZ" sz="1600" b="1" dirty="0"/>
          </a:p>
          <a:p>
            <a:pPr algn="ctr" rtl="1"/>
            <a:endParaRPr lang="ar-DZ" sz="1600" b="1" dirty="0"/>
          </a:p>
          <a:p>
            <a:pPr algn="ctr" rtl="1"/>
            <a:endParaRPr lang="ar-DZ" sz="1600" b="1" dirty="0"/>
          </a:p>
          <a:p>
            <a:pPr algn="ctr" rtl="1"/>
            <a:endParaRPr lang="ar-DZ" sz="1600" b="1" dirty="0"/>
          </a:p>
          <a:p>
            <a:pPr algn="ctr" rtl="1"/>
            <a:endParaRPr lang="ar-DZ" sz="1600" b="1" dirty="0"/>
          </a:p>
          <a:p>
            <a:pPr algn="ctr" rtl="1">
              <a:lnSpc>
                <a:spcPct val="150000"/>
              </a:lnSpc>
            </a:pPr>
            <a:endParaRPr lang="ar-DZ" sz="1600" b="1" dirty="0"/>
          </a:p>
          <a:p>
            <a:pPr algn="ctr" rtl="1">
              <a:lnSpc>
                <a:spcPct val="150000"/>
              </a:lnSpc>
            </a:pPr>
            <a:endParaRPr lang="ar-DZ" sz="1600" b="1" dirty="0"/>
          </a:p>
          <a:p>
            <a:pPr algn="ctr" rtl="1">
              <a:lnSpc>
                <a:spcPct val="150000"/>
              </a:lnSpc>
            </a:pPr>
            <a:endParaRPr lang="ar-DZ" sz="2000" b="1" dirty="0"/>
          </a:p>
          <a:p>
            <a:pPr algn="ctr" rtl="1">
              <a:lnSpc>
                <a:spcPct val="150000"/>
              </a:lnSpc>
            </a:pPr>
            <a:endParaRPr lang="ar-DZ" sz="2000" b="1" dirty="0"/>
          </a:p>
          <a:p>
            <a:pPr algn="ctr" rtl="1">
              <a:lnSpc>
                <a:spcPct val="150000"/>
              </a:lnSpc>
            </a:pPr>
            <a:endParaRPr lang="ar-DZ" sz="2000" b="1" dirty="0"/>
          </a:p>
          <a:p>
            <a:pPr algn="ctr" rtl="1"/>
            <a:endParaRPr lang="ar-DZ" sz="2400" dirty="0"/>
          </a:p>
          <a:p>
            <a:pPr algn="ctr" rtl="1"/>
            <a:endParaRPr lang="ar-DZ" sz="2400" dirty="0"/>
          </a:p>
          <a:p>
            <a:pPr algn="ctr" rtl="1"/>
            <a:endParaRPr lang="ar-DZ" sz="2400" dirty="0"/>
          </a:p>
          <a:p>
            <a:pPr algn="ctr" rtl="1"/>
            <a:endParaRPr lang="ar-DZ" sz="2400" dirty="0"/>
          </a:p>
          <a:p>
            <a:pPr algn="ctr" rtl="1"/>
            <a:endParaRPr lang="fr-FR" sz="2400" dirty="0"/>
          </a:p>
          <a:p>
            <a:pPr algn="ctr" rtl="1"/>
            <a:endParaRPr lang="en-GB" sz="2400" dirty="0">
              <a:solidFill>
                <a:schemeClr val="tx1"/>
              </a:solidFill>
            </a:endParaRPr>
          </a:p>
        </p:txBody>
      </p:sp>
      <p:pic>
        <p:nvPicPr>
          <p:cNvPr id="7" name="Image 6" descr="C:\Users\hp\Desktop\Logo.jpeg"/>
          <p:cNvPicPr/>
          <p:nvPr/>
        </p:nvPicPr>
        <p:blipFill>
          <a:blip r:embed="rId3">
            <a:extLst>
              <a:ext uri="{28A0092B-C50C-407E-A947-70E740481C1C}">
                <a14:useLocalDpi xmlns:a14="http://schemas.microsoft.com/office/drawing/2010/main" val="0"/>
              </a:ext>
            </a:extLst>
          </a:blip>
          <a:srcRect/>
          <a:stretch>
            <a:fillRect/>
          </a:stretch>
        </p:blipFill>
        <p:spPr bwMode="auto">
          <a:xfrm>
            <a:off x="7884368" y="54429"/>
            <a:ext cx="1103768" cy="805979"/>
          </a:xfrm>
          <a:prstGeom prst="ellipse">
            <a:avLst/>
          </a:prstGeom>
          <a:ln>
            <a:noFill/>
          </a:ln>
          <a:effectLst>
            <a:softEdge rad="112500"/>
          </a:effectLst>
        </p:spPr>
      </p:pic>
      <p:graphicFrame>
        <p:nvGraphicFramePr>
          <p:cNvPr id="9" name="Tableau 8"/>
          <p:cNvGraphicFramePr>
            <a:graphicFrameLocks noGrp="1"/>
          </p:cNvGraphicFramePr>
          <p:nvPr>
            <p:extLst>
              <p:ext uri="{D42A27DB-BD31-4B8C-83A1-F6EECF244321}">
                <p14:modId xmlns:p14="http://schemas.microsoft.com/office/powerpoint/2010/main" val="3247474111"/>
              </p:ext>
            </p:extLst>
          </p:nvPr>
        </p:nvGraphicFramePr>
        <p:xfrm>
          <a:off x="95656" y="1498523"/>
          <a:ext cx="8892480" cy="5319913"/>
        </p:xfrm>
        <a:graphic>
          <a:graphicData uri="http://schemas.openxmlformats.org/drawingml/2006/table">
            <a:tbl>
              <a:tblPr rtl="1" firstRow="1" firstCol="1" bandRow="1">
                <a:effectLst>
                  <a:innerShdw blurRad="63500" dist="50800" dir="13500000">
                    <a:prstClr val="black">
                      <a:alpha val="50000"/>
                    </a:prstClr>
                  </a:innerShdw>
                </a:effectLst>
                <a:tableStyleId>{5C22544A-7EE6-4342-B048-85BDC9FD1C3A}</a:tableStyleId>
              </a:tblPr>
              <a:tblGrid>
                <a:gridCol w="1253153"/>
                <a:gridCol w="2730511"/>
                <a:gridCol w="2170875"/>
                <a:gridCol w="2737941"/>
              </a:tblGrid>
              <a:tr h="232588">
                <a:tc>
                  <a:txBody>
                    <a:bodyPr/>
                    <a:lstStyle/>
                    <a:p>
                      <a:pPr indent="-1270" algn="ctr" rtl="1">
                        <a:lnSpc>
                          <a:spcPct val="107000"/>
                        </a:lnSpc>
                        <a:spcAft>
                          <a:spcPts val="0"/>
                        </a:spcAft>
                      </a:pPr>
                      <a:r>
                        <a:rPr lang="ar-SA" sz="1100" dirty="0" smtClean="0">
                          <a:solidFill>
                            <a:srgbClr val="C00000"/>
                          </a:solidFill>
                          <a:effectLst/>
                          <a:latin typeface="Sakkal Majalla" panose="02000000000000000000" pitchFamily="2" charset="-78"/>
                          <a:cs typeface="Sakkal Majalla" panose="02000000000000000000" pitchFamily="2" charset="-78"/>
                        </a:rPr>
                        <a:t>الميدان</a:t>
                      </a:r>
                      <a:endParaRPr lang="ar-DZ" sz="1100" dirty="0" smtClean="0">
                        <a:solidFill>
                          <a:srgbClr val="C00000"/>
                        </a:solidFill>
                        <a:effectLst/>
                        <a:latin typeface="Sakkal Majalla" panose="02000000000000000000" pitchFamily="2" charset="-78"/>
                        <a:cs typeface="Sakkal Majalla" panose="02000000000000000000" pitchFamily="2" charset="-78"/>
                      </a:endParaRPr>
                    </a:p>
                  </a:txBody>
                  <a:tcPr marL="5024" marR="5024" marT="0" marB="0" anchor="ctr">
                    <a:lnL w="9525"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9525"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rgbClr val="FFFF00"/>
                    </a:solidFill>
                  </a:tcPr>
                </a:tc>
                <a:tc>
                  <a:txBody>
                    <a:bodyPr/>
                    <a:lstStyle/>
                    <a:p>
                      <a:pPr indent="-1270" algn="ctr" rtl="1">
                        <a:lnSpc>
                          <a:spcPct val="107000"/>
                        </a:lnSpc>
                        <a:spcAft>
                          <a:spcPts val="0"/>
                        </a:spcAft>
                      </a:pPr>
                      <a:r>
                        <a:rPr lang="ar-SA" sz="1100" dirty="0">
                          <a:solidFill>
                            <a:srgbClr val="C00000"/>
                          </a:solidFill>
                          <a:effectLst/>
                          <a:latin typeface="Sakkal Majalla" panose="02000000000000000000" pitchFamily="2" charset="-78"/>
                          <a:cs typeface="Sakkal Majalla" panose="02000000000000000000" pitchFamily="2" charset="-78"/>
                        </a:rPr>
                        <a:t>الفرع أو </a:t>
                      </a:r>
                      <a:r>
                        <a:rPr lang="ar-SA" sz="1100" dirty="0" smtClean="0">
                          <a:solidFill>
                            <a:srgbClr val="C00000"/>
                          </a:solidFill>
                          <a:effectLst/>
                          <a:latin typeface="Sakkal Majalla" panose="02000000000000000000" pitchFamily="2" charset="-78"/>
                          <a:cs typeface="Sakkal Majalla" panose="02000000000000000000" pitchFamily="2" charset="-78"/>
                        </a:rPr>
                        <a:t>الشعبة</a:t>
                      </a:r>
                      <a:endParaRPr lang="ar-DZ" sz="1100" dirty="0" smtClean="0">
                        <a:solidFill>
                          <a:srgbClr val="C00000"/>
                        </a:solidFill>
                        <a:effectLst/>
                        <a:latin typeface="Sakkal Majalla" panose="02000000000000000000" pitchFamily="2" charset="-78"/>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952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indent="-1270" algn="ctr" rtl="1">
                        <a:lnSpc>
                          <a:spcPct val="107000"/>
                        </a:lnSpc>
                        <a:spcAft>
                          <a:spcPts val="0"/>
                        </a:spcAft>
                      </a:pPr>
                      <a:r>
                        <a:rPr lang="ar-DZ" sz="1100" dirty="0" smtClean="0">
                          <a:solidFill>
                            <a:srgbClr val="C00000"/>
                          </a:solidFill>
                          <a:effectLst/>
                          <a:latin typeface="Sakkal Majalla" panose="02000000000000000000" pitchFamily="2" charset="-78"/>
                          <a:cs typeface="Sakkal Majalla" panose="02000000000000000000" pitchFamily="2" charset="-78"/>
                        </a:rPr>
                        <a:t>تخصصات </a:t>
                      </a:r>
                      <a:r>
                        <a:rPr lang="ar-SA" sz="1100" dirty="0" smtClean="0">
                          <a:solidFill>
                            <a:srgbClr val="C00000"/>
                          </a:solidFill>
                          <a:effectLst/>
                          <a:latin typeface="Sakkal Majalla" panose="02000000000000000000" pitchFamily="2" charset="-78"/>
                          <a:cs typeface="Sakkal Majalla" panose="02000000000000000000" pitchFamily="2" charset="-78"/>
                        </a:rPr>
                        <a:t>الليسانس</a:t>
                      </a:r>
                      <a:endParaRPr lang="ar-DZ" sz="1100" dirty="0" smtClean="0">
                        <a:solidFill>
                          <a:srgbClr val="C00000"/>
                        </a:solidFill>
                        <a:effectLst/>
                        <a:latin typeface="Sakkal Majalla" panose="02000000000000000000" pitchFamily="2" charset="-78"/>
                        <a:cs typeface="Sakkal Majalla" panose="02000000000000000000" pitchFamily="2" charset="-78"/>
                      </a:endParaRPr>
                    </a:p>
                  </a:txBody>
                  <a:tcPr marL="54261" marR="54261" marT="0" marB="0" anchor="ctr">
                    <a:lnL w="12700" cap="flat" cmpd="sng" algn="ctr">
                      <a:solidFill>
                        <a:srgbClr val="C00000"/>
                      </a:solidFill>
                      <a:prstDash val="solid"/>
                      <a:round/>
                      <a:headEnd type="none" w="med" len="med"/>
                      <a:tailEnd type="none" w="med" len="med"/>
                    </a:lnL>
                    <a:lnR w="9525" cap="flat" cmpd="sng" algn="ctr">
                      <a:solidFill>
                        <a:srgbClr val="C00000"/>
                      </a:solidFill>
                      <a:prstDash val="solid"/>
                      <a:round/>
                      <a:headEnd type="none" w="med" len="med"/>
                      <a:tailEnd type="none" w="med" len="med"/>
                    </a:lnR>
                    <a:lnT w="952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83820" indent="-1270" algn="ctr" rtl="1">
                        <a:lnSpc>
                          <a:spcPct val="107000"/>
                        </a:lnSpc>
                        <a:spcAft>
                          <a:spcPts val="0"/>
                        </a:spcAft>
                      </a:pPr>
                      <a:r>
                        <a:rPr lang="ar-DZ" sz="1100" dirty="0" smtClean="0">
                          <a:solidFill>
                            <a:srgbClr val="C00000"/>
                          </a:solidFill>
                          <a:effectLst/>
                          <a:latin typeface="Sakkal Majalla" panose="02000000000000000000" pitchFamily="2" charset="-78"/>
                          <a:cs typeface="Sakkal Majalla" panose="02000000000000000000" pitchFamily="2" charset="-78"/>
                        </a:rPr>
                        <a:t>تخصصات</a:t>
                      </a:r>
                      <a:r>
                        <a:rPr lang="ar-SA" sz="1100" dirty="0" smtClean="0">
                          <a:solidFill>
                            <a:srgbClr val="C00000"/>
                          </a:solidFill>
                          <a:effectLst/>
                          <a:latin typeface="Sakkal Majalla" panose="02000000000000000000" pitchFamily="2" charset="-78"/>
                          <a:cs typeface="Sakkal Majalla" panose="02000000000000000000" pitchFamily="2" charset="-78"/>
                        </a:rPr>
                        <a:t>الماستر</a:t>
                      </a:r>
                      <a:endParaRPr lang="ar-DZ" sz="1100" dirty="0" smtClean="0">
                        <a:solidFill>
                          <a:srgbClr val="C00000"/>
                        </a:solidFill>
                        <a:effectLst/>
                        <a:latin typeface="Sakkal Majalla" panose="02000000000000000000" pitchFamily="2" charset="-78"/>
                        <a:cs typeface="Sakkal Majalla" panose="02000000000000000000" pitchFamily="2" charset="-78"/>
                      </a:endParaRPr>
                    </a:p>
                  </a:txBody>
                  <a:tcPr marL="5024" marR="5024" marT="0" marB="0" anchor="ctr">
                    <a:lnL w="9525" cap="flat" cmpd="sng" algn="ctr">
                      <a:solidFill>
                        <a:srgbClr val="C00000"/>
                      </a:solidFill>
                      <a:prstDash val="solid"/>
                      <a:round/>
                      <a:headEnd type="none" w="med" len="med"/>
                      <a:tailEnd type="none" w="med" len="med"/>
                    </a:lnL>
                    <a:lnR w="9525" cap="flat" cmpd="sng" algn="ctr">
                      <a:solidFill>
                        <a:srgbClr val="C00000"/>
                      </a:solidFill>
                      <a:prstDash val="solid"/>
                      <a:round/>
                      <a:headEnd type="none" w="med" len="med"/>
                      <a:tailEnd type="none" w="med" len="med"/>
                    </a:lnR>
                    <a:lnT w="9525"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rgbClr val="FFFF00"/>
                    </a:solidFill>
                  </a:tcPr>
                </a:tc>
              </a:tr>
              <a:tr h="203493">
                <a:tc rowSpan="17">
                  <a:txBody>
                    <a:bodyPr/>
                    <a:lstStyle/>
                    <a:p>
                      <a:pPr marR="83820" indent="-1270" algn="ctr" rtl="1">
                        <a:lnSpc>
                          <a:spcPct val="107000"/>
                        </a:lnSpc>
                        <a:spcAft>
                          <a:spcPts val="0"/>
                        </a:spcAft>
                      </a:pPr>
                      <a:r>
                        <a:rPr lang="ar-SA" sz="1100" dirty="0" smtClean="0">
                          <a:solidFill>
                            <a:srgbClr val="C00000"/>
                          </a:solidFill>
                          <a:effectLst/>
                          <a:latin typeface="Sakkal Majalla" panose="02000000000000000000" pitchFamily="2" charset="-78"/>
                          <a:cs typeface="Sakkal Majalla" panose="02000000000000000000" pitchFamily="2" charset="-78"/>
                        </a:rPr>
                        <a:t>علوم إنسانية</a:t>
                      </a:r>
                      <a:endParaRPr lang="ar-DZ" sz="1100" dirty="0" smtClean="0">
                        <a:solidFill>
                          <a:srgbClr val="C00000"/>
                        </a:solidFill>
                        <a:effectLst/>
                        <a:latin typeface="Sakkal Majalla" panose="02000000000000000000" pitchFamily="2" charset="-78"/>
                        <a:cs typeface="Sakkal Majalla" panose="02000000000000000000" pitchFamily="2" charset="-78"/>
                      </a:endParaRPr>
                    </a:p>
                    <a:p>
                      <a:pPr marR="83820" indent="-1270" algn="ctr" rtl="1">
                        <a:lnSpc>
                          <a:spcPct val="107000"/>
                        </a:lnSpc>
                        <a:spcAft>
                          <a:spcPts val="0"/>
                        </a:spcAft>
                      </a:pPr>
                      <a:r>
                        <a:rPr lang="ar-DZ" sz="1100" dirty="0" smtClean="0">
                          <a:solidFill>
                            <a:srgbClr val="C00000"/>
                          </a:solidFill>
                          <a:effectLst/>
                          <a:latin typeface="Sakkal Majalla" panose="02000000000000000000" pitchFamily="2" charset="-78"/>
                          <a:cs typeface="Sakkal Majalla" panose="02000000000000000000" pitchFamily="2" charset="-78"/>
                        </a:rPr>
                        <a:t> و</a:t>
                      </a:r>
                      <a:r>
                        <a:rPr lang="ar-SA" sz="1100" dirty="0" smtClean="0">
                          <a:solidFill>
                            <a:srgbClr val="C00000"/>
                          </a:solidFill>
                          <a:effectLst/>
                          <a:latin typeface="Sakkal Majalla" panose="02000000000000000000" pitchFamily="2" charset="-78"/>
                          <a:cs typeface="Sakkal Majalla" panose="02000000000000000000" pitchFamily="2" charset="-78"/>
                        </a:rPr>
                        <a:t>اجتماعية</a:t>
                      </a:r>
                      <a:endParaRPr lang="fr-FR" sz="1100" dirty="0">
                        <a:solidFill>
                          <a:srgbClr val="C00000"/>
                        </a:solidFill>
                        <a:effectLst/>
                        <a:latin typeface="Sakkal Majalla" panose="02000000000000000000" pitchFamily="2" charset="-78"/>
                        <a:cs typeface="Sakkal Majalla" panose="02000000000000000000" pitchFamily="2" charset="-78"/>
                      </a:endParaRPr>
                    </a:p>
                    <a:p>
                      <a:pPr indent="-1270" algn="ctr" rtl="1">
                        <a:lnSpc>
                          <a:spcPct val="107000"/>
                        </a:lnSpc>
                        <a:spcAft>
                          <a:spcPts val="0"/>
                        </a:spcAft>
                      </a:pPr>
                      <a:r>
                        <a:rPr lang="ar-SA" sz="1100" dirty="0">
                          <a:solidFill>
                            <a:srgbClr val="C00000"/>
                          </a:solidFill>
                          <a:effectLst/>
                          <a:latin typeface="Sakkal Majalla" panose="02000000000000000000" pitchFamily="2" charset="-78"/>
                          <a:cs typeface="Sakkal Majalla" panose="02000000000000000000" pitchFamily="2" charset="-78"/>
                        </a:rPr>
                        <a:t> </a:t>
                      </a:r>
                      <a:endParaRPr lang="fr-FR" sz="1100" dirty="0">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indent="-1270" algn="ctr" rtl="1">
                        <a:lnSpc>
                          <a:spcPct val="107000"/>
                        </a:lnSpc>
                        <a:spcAft>
                          <a:spcPts val="0"/>
                        </a:spcAft>
                      </a:pPr>
                      <a:r>
                        <a:rPr lang="ar-SA" sz="1100" b="1" dirty="0" smtClean="0">
                          <a:effectLst/>
                          <a:latin typeface="Sakkal Majalla" panose="02000000000000000000" pitchFamily="2" charset="-78"/>
                          <a:cs typeface="Sakkal Majalla" panose="02000000000000000000" pitchFamily="2" charset="-78"/>
                        </a:rPr>
                        <a:t>علوم إنسانية </a:t>
                      </a:r>
                      <a:r>
                        <a:rPr lang="ar-SA" sz="1100" b="1" dirty="0">
                          <a:effectLst/>
                          <a:latin typeface="Sakkal Majalla" panose="02000000000000000000" pitchFamily="2" charset="-78"/>
                          <a:cs typeface="Sakkal Majalla" panose="02000000000000000000" pitchFamily="2" charset="-78"/>
                        </a:rPr>
                        <a:t>–علم الآثار</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indent="-1270" algn="r" rtl="1">
                        <a:lnSpc>
                          <a:spcPct val="107000"/>
                        </a:lnSpc>
                        <a:spcAft>
                          <a:spcPts val="0"/>
                        </a:spcAft>
                      </a:pPr>
                      <a:r>
                        <a:rPr lang="ar-SA" sz="1100" b="1" dirty="0">
                          <a:effectLst/>
                          <a:latin typeface="Sakkal Majalla" panose="02000000000000000000" pitchFamily="2" charset="-78"/>
                          <a:cs typeface="Sakkal Majalla" panose="02000000000000000000" pitchFamily="2" charset="-78"/>
                        </a:rPr>
                        <a:t>علم </a:t>
                      </a:r>
                      <a:r>
                        <a:rPr lang="ar-SA" sz="1100" b="1" dirty="0" smtClean="0">
                          <a:effectLst/>
                          <a:latin typeface="Sakkal Majalla" panose="02000000000000000000" pitchFamily="2" charset="-78"/>
                          <a:cs typeface="Sakkal Majalla" panose="02000000000000000000" pitchFamily="2" charset="-78"/>
                        </a:rPr>
                        <a:t>الآثار</a:t>
                      </a:r>
                      <a:r>
                        <a:rPr lang="ar-DZ" sz="1100" b="1" dirty="0" smtClean="0">
                          <a:effectLst/>
                          <a:latin typeface="Sakkal Majalla" panose="02000000000000000000" pitchFamily="2" charset="-78"/>
                          <a:cs typeface="Sakkal Majalla" panose="02000000000000000000" pitchFamily="2" charset="-78"/>
                        </a:rPr>
                        <a:t> العام</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4261" marR="54261"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marL="83820" indent="-1270" algn="r" rtl="1">
                        <a:lnSpc>
                          <a:spcPct val="107000"/>
                        </a:lnSpc>
                        <a:spcAft>
                          <a:spcPts val="0"/>
                        </a:spcAft>
                      </a:pPr>
                      <a:r>
                        <a:rPr lang="ar-SA" sz="1100" b="1" dirty="0">
                          <a:effectLst/>
                          <a:latin typeface="Sakkal Majalla" panose="02000000000000000000" pitchFamily="2" charset="-78"/>
                          <a:cs typeface="Sakkal Majalla" panose="02000000000000000000" pitchFamily="2" charset="-78"/>
                        </a:rPr>
                        <a:t>الآثار الإسلامية</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r h="203493">
                <a:tc vMerge="1">
                  <a:txBody>
                    <a:bodyPr/>
                    <a:lstStyle/>
                    <a:p>
                      <a:endParaRPr lang="fr-FR"/>
                    </a:p>
                  </a:txBody>
                  <a:tcPr/>
                </a:tc>
                <a:tc>
                  <a:txBody>
                    <a:bodyPr/>
                    <a:lstStyle/>
                    <a:p>
                      <a:pPr indent="-1270" algn="ctr" rtl="1">
                        <a:lnSpc>
                          <a:spcPct val="107000"/>
                        </a:lnSpc>
                        <a:spcAft>
                          <a:spcPts val="0"/>
                        </a:spcAft>
                      </a:pPr>
                      <a:r>
                        <a:rPr lang="ar-SA" sz="1100" b="1" dirty="0" smtClean="0">
                          <a:effectLst/>
                          <a:latin typeface="Sakkal Majalla" panose="02000000000000000000" pitchFamily="2" charset="-78"/>
                          <a:cs typeface="Sakkal Majalla" panose="02000000000000000000" pitchFamily="2" charset="-78"/>
                        </a:rPr>
                        <a:t>علوم إنسانية </a:t>
                      </a:r>
                      <a:r>
                        <a:rPr lang="fr-FR" sz="1100" b="1" dirty="0">
                          <a:effectLst/>
                          <a:latin typeface="Sakkal Majalla" panose="02000000000000000000" pitchFamily="2" charset="-78"/>
                          <a:cs typeface="Sakkal Majalla" panose="02000000000000000000" pitchFamily="2" charset="-78"/>
                        </a:rPr>
                        <a:t>–</a:t>
                      </a:r>
                      <a:r>
                        <a:rPr lang="ar-SA" sz="1100" b="1" dirty="0">
                          <a:effectLst/>
                          <a:latin typeface="Sakkal Majalla" panose="02000000000000000000" pitchFamily="2" charset="-78"/>
                          <a:cs typeface="Sakkal Majalla" panose="02000000000000000000" pitchFamily="2" charset="-78"/>
                        </a:rPr>
                        <a:t>علم المكتبات</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indent="-1270" algn="r" rtl="1">
                        <a:lnSpc>
                          <a:spcPct val="107000"/>
                        </a:lnSpc>
                        <a:spcAft>
                          <a:spcPts val="0"/>
                        </a:spcAft>
                        <a:tabLst>
                          <a:tab pos="6030595" algn="r"/>
                        </a:tabLst>
                      </a:pPr>
                      <a:r>
                        <a:rPr lang="ar-SA" sz="1100" b="1" dirty="0">
                          <a:effectLst/>
                          <a:latin typeface="Sakkal Majalla" panose="02000000000000000000" pitchFamily="2" charset="-78"/>
                          <a:cs typeface="Sakkal Majalla" panose="02000000000000000000" pitchFamily="2" charset="-78"/>
                        </a:rPr>
                        <a:t>علم المكتبات والمعلومات</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4261" marR="54261"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marL="83820" indent="-1270" algn="r" rtl="1">
                        <a:lnSpc>
                          <a:spcPct val="107000"/>
                        </a:lnSpc>
                        <a:spcAft>
                          <a:spcPts val="0"/>
                        </a:spcAft>
                      </a:pPr>
                      <a:r>
                        <a:rPr lang="ar-SA" sz="1100" b="1" dirty="0">
                          <a:effectLst/>
                          <a:latin typeface="Sakkal Majalla" panose="02000000000000000000" pitchFamily="2" charset="-78"/>
                          <a:cs typeface="Sakkal Majalla" panose="02000000000000000000" pitchFamily="2" charset="-78"/>
                        </a:rPr>
                        <a:t>إدارة المؤسسات الوثائقية والمكتبات</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r h="203493">
                <a:tc vMerge="1">
                  <a:txBody>
                    <a:bodyPr/>
                    <a:lstStyle/>
                    <a:p>
                      <a:endParaRPr lang="fr-FR"/>
                    </a:p>
                  </a:txBody>
                  <a:tcPr/>
                </a:tc>
                <a:tc rowSpan="2">
                  <a:txBody>
                    <a:bodyPr/>
                    <a:lstStyle/>
                    <a:p>
                      <a:pPr indent="-1270" algn="ctr" rtl="1">
                        <a:lnSpc>
                          <a:spcPct val="107000"/>
                        </a:lnSpc>
                        <a:spcAft>
                          <a:spcPts val="0"/>
                        </a:spcAft>
                      </a:pPr>
                      <a:r>
                        <a:rPr lang="ar-SA" sz="1100" b="1" dirty="0" smtClean="0">
                          <a:effectLst/>
                          <a:latin typeface="Sakkal Majalla" panose="02000000000000000000" pitchFamily="2" charset="-78"/>
                          <a:cs typeface="Sakkal Majalla" panose="02000000000000000000" pitchFamily="2" charset="-78"/>
                        </a:rPr>
                        <a:t>علوم إنسانية </a:t>
                      </a:r>
                      <a:r>
                        <a:rPr lang="ar-SA" sz="1100" b="1" dirty="0">
                          <a:effectLst/>
                          <a:latin typeface="Sakkal Majalla" panose="02000000000000000000" pitchFamily="2" charset="-78"/>
                          <a:cs typeface="Sakkal Majalla" panose="02000000000000000000" pitchFamily="2" charset="-78"/>
                        </a:rPr>
                        <a:t>– تاريخ</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rowSpan="2">
                  <a:txBody>
                    <a:bodyPr/>
                    <a:lstStyle/>
                    <a:p>
                      <a:pPr indent="-1270" algn="r" rtl="1">
                        <a:lnSpc>
                          <a:spcPct val="107000"/>
                        </a:lnSpc>
                        <a:spcAft>
                          <a:spcPts val="0"/>
                        </a:spcAft>
                      </a:pPr>
                      <a:r>
                        <a:rPr lang="ar-SA" sz="1100" b="1" dirty="0">
                          <a:effectLst/>
                          <a:latin typeface="Sakkal Majalla" panose="02000000000000000000" pitchFamily="2" charset="-78"/>
                          <a:cs typeface="Sakkal Majalla" panose="02000000000000000000" pitchFamily="2" charset="-78"/>
                        </a:rPr>
                        <a:t>تاريخ عام</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4261" marR="54261"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marL="83820" indent="-1270" algn="r" rtl="1">
                        <a:lnSpc>
                          <a:spcPct val="107000"/>
                        </a:lnSpc>
                        <a:spcAft>
                          <a:spcPts val="0"/>
                        </a:spcAft>
                      </a:pPr>
                      <a:r>
                        <a:rPr lang="ar-SA" sz="1100" b="1" dirty="0">
                          <a:effectLst/>
                          <a:latin typeface="Sakkal Majalla" panose="02000000000000000000" pitchFamily="2" charset="-78"/>
                          <a:cs typeface="Sakkal Majalla" panose="02000000000000000000" pitchFamily="2" charset="-78"/>
                        </a:rPr>
                        <a:t>تاريخ المقاومة والحركة الوطنية الجزائرية</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r h="203493">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83820" indent="-1270" algn="r" rtl="1">
                        <a:lnSpc>
                          <a:spcPct val="107000"/>
                        </a:lnSpc>
                        <a:spcAft>
                          <a:spcPts val="0"/>
                        </a:spcAft>
                      </a:pPr>
                      <a:r>
                        <a:rPr lang="ar-SA" sz="1100" b="1" dirty="0">
                          <a:effectLst/>
                          <a:latin typeface="Sakkal Majalla" panose="02000000000000000000" pitchFamily="2" charset="-78"/>
                          <a:cs typeface="Sakkal Majalla" panose="02000000000000000000" pitchFamily="2" charset="-78"/>
                        </a:rPr>
                        <a:t>تاريخ الغرب الإسلامي في العصر الوسيط</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r h="203493">
                <a:tc vMerge="1">
                  <a:txBody>
                    <a:bodyPr/>
                    <a:lstStyle/>
                    <a:p>
                      <a:endParaRPr lang="fr-FR"/>
                    </a:p>
                  </a:txBody>
                  <a:tcPr/>
                </a:tc>
                <a:tc>
                  <a:txBody>
                    <a:bodyPr/>
                    <a:lstStyle/>
                    <a:p>
                      <a:pPr indent="-1270" algn="ctr" rtl="1">
                        <a:lnSpc>
                          <a:spcPct val="107000"/>
                        </a:lnSpc>
                        <a:spcAft>
                          <a:spcPts val="0"/>
                        </a:spcAft>
                      </a:pPr>
                      <a:r>
                        <a:rPr lang="ar-SA" sz="1100" b="1" dirty="0" smtClean="0">
                          <a:effectLst/>
                          <a:latin typeface="Sakkal Majalla" panose="02000000000000000000" pitchFamily="2" charset="-78"/>
                          <a:cs typeface="Sakkal Majalla" panose="02000000000000000000" pitchFamily="2" charset="-78"/>
                        </a:rPr>
                        <a:t>علوم إنسانية </a:t>
                      </a:r>
                      <a:r>
                        <a:rPr lang="ar-SA" sz="1100" b="1" dirty="0">
                          <a:effectLst/>
                          <a:latin typeface="Sakkal Majalla" panose="02000000000000000000" pitchFamily="2" charset="-78"/>
                          <a:cs typeface="Sakkal Majalla" panose="02000000000000000000" pitchFamily="2" charset="-78"/>
                        </a:rPr>
                        <a:t>–علوم الاعلام والاتصال</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indent="-1270" algn="r" rtl="1">
                        <a:lnSpc>
                          <a:spcPct val="107000"/>
                        </a:lnSpc>
                        <a:spcAft>
                          <a:spcPts val="0"/>
                        </a:spcAft>
                      </a:pPr>
                      <a:r>
                        <a:rPr lang="ar-SA" sz="1100" b="1" dirty="0" smtClean="0">
                          <a:effectLst/>
                          <a:latin typeface="Sakkal Majalla" panose="02000000000000000000" pitchFamily="2" charset="-78"/>
                          <a:cs typeface="Sakkal Majalla" panose="02000000000000000000" pitchFamily="2" charset="-78"/>
                        </a:rPr>
                        <a:t>إعلام</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4261" marR="54261"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indent="-1270" algn="r" rtl="1">
                        <a:lnSpc>
                          <a:spcPct val="107000"/>
                        </a:lnSpc>
                        <a:spcAft>
                          <a:spcPts val="0"/>
                        </a:spcAft>
                      </a:pPr>
                      <a:r>
                        <a:rPr lang="ar-SA" sz="1100" b="1" dirty="0">
                          <a:effectLst/>
                          <a:latin typeface="Sakkal Majalla" panose="02000000000000000000" pitchFamily="2" charset="-78"/>
                          <a:cs typeface="Sakkal Majalla" panose="02000000000000000000" pitchFamily="2" charset="-78"/>
                        </a:rPr>
                        <a:t>الصحافة المطبوعة </a:t>
                      </a:r>
                      <a:r>
                        <a:rPr lang="ar-SA" sz="1100" b="1" dirty="0" smtClean="0">
                          <a:effectLst/>
                          <a:latin typeface="Sakkal Majalla" panose="02000000000000000000" pitchFamily="2" charset="-78"/>
                          <a:cs typeface="Sakkal Majalla" panose="02000000000000000000" pitchFamily="2" charset="-78"/>
                        </a:rPr>
                        <a:t>والالكترونية</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r h="203493">
                <a:tc vMerge="1">
                  <a:txBody>
                    <a:bodyPr/>
                    <a:lstStyle/>
                    <a:p>
                      <a:endParaRPr lang="fr-FR"/>
                    </a:p>
                  </a:txBody>
                  <a:tcPr/>
                </a:tc>
                <a:tc rowSpan="5">
                  <a:txBody>
                    <a:bodyPr/>
                    <a:lstStyle/>
                    <a:p>
                      <a:pPr indent="-1270" algn="ctr" rtl="1">
                        <a:lnSpc>
                          <a:spcPct val="107000"/>
                        </a:lnSpc>
                        <a:spcAft>
                          <a:spcPts val="0"/>
                        </a:spcAft>
                        <a:tabLst>
                          <a:tab pos="6030595" algn="r"/>
                        </a:tabLst>
                      </a:pPr>
                      <a:r>
                        <a:rPr lang="ar-SA" sz="1100" b="1" dirty="0" smtClean="0">
                          <a:effectLst/>
                          <a:latin typeface="Sakkal Majalla" panose="02000000000000000000" pitchFamily="2" charset="-78"/>
                          <a:cs typeface="Sakkal Majalla" panose="02000000000000000000" pitchFamily="2" charset="-78"/>
                        </a:rPr>
                        <a:t>علوم إسلامية </a:t>
                      </a:r>
                      <a:r>
                        <a:rPr lang="ar-SA" sz="1100" b="1" dirty="0">
                          <a:effectLst/>
                          <a:latin typeface="Sakkal Majalla" panose="02000000000000000000" pitchFamily="2" charset="-78"/>
                          <a:cs typeface="Sakkal Majalla" panose="02000000000000000000" pitchFamily="2" charset="-78"/>
                        </a:rPr>
                        <a:t>– </a:t>
                      </a:r>
                      <a:r>
                        <a:rPr lang="ar-SA" sz="1100" b="1" dirty="0" smtClean="0">
                          <a:effectLst/>
                          <a:latin typeface="Sakkal Majalla" panose="02000000000000000000" pitchFamily="2" charset="-78"/>
                          <a:cs typeface="Sakkal Majalla" panose="02000000000000000000" pitchFamily="2" charset="-78"/>
                        </a:rPr>
                        <a:t>شريعة</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rowSpan="2">
                  <a:txBody>
                    <a:bodyPr/>
                    <a:lstStyle/>
                    <a:p>
                      <a:pPr indent="-1270" algn="r" rtl="1">
                        <a:lnSpc>
                          <a:spcPct val="107000"/>
                        </a:lnSpc>
                        <a:spcAft>
                          <a:spcPts val="0"/>
                        </a:spcAft>
                        <a:tabLst>
                          <a:tab pos="6030595" algn="r"/>
                        </a:tabLst>
                      </a:pPr>
                      <a:r>
                        <a:rPr lang="ar-SA" sz="1100" b="1" dirty="0" smtClean="0">
                          <a:effectLst/>
                          <a:latin typeface="Sakkal Majalla" panose="02000000000000000000" pitchFamily="2" charset="-78"/>
                          <a:cs typeface="Sakkal Majalla" panose="02000000000000000000" pitchFamily="2" charset="-78"/>
                        </a:rPr>
                        <a:t>شريعة وقانون</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4261" marR="54261"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marL="83820" indent="-1270" algn="r" rtl="1">
                        <a:lnSpc>
                          <a:spcPct val="107000"/>
                        </a:lnSpc>
                        <a:spcAft>
                          <a:spcPts val="0"/>
                        </a:spcAft>
                      </a:pPr>
                      <a:r>
                        <a:rPr lang="ar-SA" sz="1100" b="1" dirty="0">
                          <a:effectLst/>
                          <a:latin typeface="Sakkal Majalla" panose="02000000000000000000" pitchFamily="2" charset="-78"/>
                          <a:cs typeface="Sakkal Majalla" panose="02000000000000000000" pitchFamily="2" charset="-78"/>
                        </a:rPr>
                        <a:t>الشريعة والقانون</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r h="203493">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83820" indent="-1270" algn="r" rtl="1">
                        <a:lnSpc>
                          <a:spcPct val="107000"/>
                        </a:lnSpc>
                        <a:spcAft>
                          <a:spcPts val="0"/>
                        </a:spcAft>
                      </a:pPr>
                      <a:r>
                        <a:rPr lang="ar-SA" sz="1100" b="1" dirty="0">
                          <a:effectLst/>
                          <a:latin typeface="Sakkal Majalla" panose="02000000000000000000" pitchFamily="2" charset="-78"/>
                          <a:cs typeface="Sakkal Majalla" panose="02000000000000000000" pitchFamily="2" charset="-78"/>
                        </a:rPr>
                        <a:t>حقوق الإنسان والأقليات</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r h="203493">
                <a:tc vMerge="1">
                  <a:txBody>
                    <a:bodyPr/>
                    <a:lstStyle/>
                    <a:p>
                      <a:endParaRPr lang="fr-FR"/>
                    </a:p>
                  </a:txBody>
                  <a:tcPr/>
                </a:tc>
                <a:tc vMerge="1">
                  <a:txBody>
                    <a:bodyPr/>
                    <a:lstStyle/>
                    <a:p>
                      <a:endParaRPr lang="fr-FR"/>
                    </a:p>
                  </a:txBody>
                  <a:tcPr/>
                </a:tc>
                <a:tc rowSpan="3">
                  <a:txBody>
                    <a:bodyPr/>
                    <a:lstStyle/>
                    <a:p>
                      <a:pPr indent="-1270" algn="r" rtl="1">
                        <a:lnSpc>
                          <a:spcPct val="107000"/>
                        </a:lnSpc>
                        <a:spcAft>
                          <a:spcPts val="0"/>
                        </a:spcAft>
                        <a:tabLst>
                          <a:tab pos="6030595" algn="r"/>
                        </a:tabLst>
                      </a:pPr>
                      <a:r>
                        <a:rPr lang="ar-SA" sz="1100" b="1" dirty="0">
                          <a:effectLst/>
                          <a:latin typeface="Sakkal Majalla" panose="02000000000000000000" pitchFamily="2" charset="-78"/>
                          <a:cs typeface="Sakkal Majalla" panose="02000000000000000000" pitchFamily="2" charset="-78"/>
                        </a:rPr>
                        <a:t>الفقه </a:t>
                      </a:r>
                      <a:r>
                        <a:rPr lang="ar-SA" sz="1100" b="1" dirty="0" smtClean="0">
                          <a:effectLst/>
                          <a:latin typeface="Sakkal Majalla" panose="02000000000000000000" pitchFamily="2" charset="-78"/>
                          <a:cs typeface="Sakkal Majalla" panose="02000000000000000000" pitchFamily="2" charset="-78"/>
                        </a:rPr>
                        <a:t>وأصول</a:t>
                      </a:r>
                      <a:r>
                        <a:rPr lang="ar-DZ" sz="1100" b="1" dirty="0" smtClean="0">
                          <a:effectLst/>
                          <a:latin typeface="Sakkal Majalla" panose="02000000000000000000" pitchFamily="2" charset="-78"/>
                          <a:cs typeface="Sakkal Majalla" panose="02000000000000000000" pitchFamily="2" charset="-78"/>
                        </a:rPr>
                        <a:t>ه</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4261" marR="54261"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marL="83820" indent="-1270" algn="r" rtl="1">
                        <a:lnSpc>
                          <a:spcPct val="107000"/>
                        </a:lnSpc>
                        <a:spcAft>
                          <a:spcPts val="0"/>
                        </a:spcAft>
                      </a:pPr>
                      <a:r>
                        <a:rPr lang="ar-SA" sz="1100" b="1" dirty="0">
                          <a:effectLst/>
                          <a:latin typeface="Sakkal Majalla" panose="02000000000000000000" pitchFamily="2" charset="-78"/>
                          <a:cs typeface="Sakkal Majalla" panose="02000000000000000000" pitchFamily="2" charset="-78"/>
                        </a:rPr>
                        <a:t>الفقه المالكي وأصوله</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r h="203493">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83820" indent="-1270" algn="r" rtl="1">
                        <a:lnSpc>
                          <a:spcPct val="107000"/>
                        </a:lnSpc>
                        <a:spcAft>
                          <a:spcPts val="0"/>
                        </a:spcAft>
                      </a:pPr>
                      <a:r>
                        <a:rPr lang="ar-SA" sz="1100" b="1" dirty="0">
                          <a:effectLst/>
                          <a:latin typeface="Sakkal Majalla" panose="02000000000000000000" pitchFamily="2" charset="-78"/>
                          <a:cs typeface="Sakkal Majalla" panose="02000000000000000000" pitchFamily="2" charset="-78"/>
                        </a:rPr>
                        <a:t>الفقه المقارن وأصوله</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r h="203493">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83820" indent="-1270" algn="r" rtl="1">
                        <a:lnSpc>
                          <a:spcPct val="107000"/>
                        </a:lnSpc>
                        <a:spcAft>
                          <a:spcPts val="0"/>
                        </a:spcAft>
                      </a:pPr>
                      <a:r>
                        <a:rPr lang="ar-SA" sz="1100" b="1" dirty="0">
                          <a:effectLst/>
                          <a:latin typeface="Sakkal Majalla" panose="02000000000000000000" pitchFamily="2" charset="-78"/>
                          <a:cs typeface="Sakkal Majalla" panose="02000000000000000000" pitchFamily="2" charset="-78"/>
                        </a:rPr>
                        <a:t>المعاملات المالية المعاصرة</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r h="203493">
                <a:tc vMerge="1">
                  <a:txBody>
                    <a:bodyPr/>
                    <a:lstStyle/>
                    <a:p>
                      <a:endParaRPr lang="fr-FR"/>
                    </a:p>
                  </a:txBody>
                  <a:tcPr/>
                </a:tc>
                <a:tc rowSpan="2">
                  <a:txBody>
                    <a:bodyPr/>
                    <a:lstStyle/>
                    <a:p>
                      <a:pPr indent="-1270" algn="ctr" rtl="1">
                        <a:lnSpc>
                          <a:spcPct val="107000"/>
                        </a:lnSpc>
                        <a:spcAft>
                          <a:spcPts val="0"/>
                        </a:spcAft>
                        <a:tabLst>
                          <a:tab pos="6030595" algn="r"/>
                        </a:tabLst>
                      </a:pPr>
                      <a:r>
                        <a:rPr lang="ar-SA" sz="1100" b="1" dirty="0" smtClean="0">
                          <a:effectLst/>
                          <a:latin typeface="Sakkal Majalla" panose="02000000000000000000" pitchFamily="2" charset="-78"/>
                          <a:cs typeface="Sakkal Majalla" panose="02000000000000000000" pitchFamily="2" charset="-78"/>
                        </a:rPr>
                        <a:t>علوم إسلامية-لغة عربية </a:t>
                      </a:r>
                      <a:endParaRPr lang="ar-DZ" sz="1100" b="1" dirty="0" smtClean="0">
                        <a:effectLst/>
                        <a:latin typeface="Sakkal Majalla" panose="02000000000000000000" pitchFamily="2" charset="-78"/>
                        <a:cs typeface="Sakkal Majalla" panose="02000000000000000000" pitchFamily="2" charset="-78"/>
                      </a:endParaRPr>
                    </a:p>
                    <a:p>
                      <a:pPr indent="-1270" algn="ctr" rtl="1">
                        <a:lnSpc>
                          <a:spcPct val="107000"/>
                        </a:lnSpc>
                        <a:spcAft>
                          <a:spcPts val="0"/>
                        </a:spcAft>
                        <a:tabLst>
                          <a:tab pos="6030595" algn="r"/>
                        </a:tabLst>
                      </a:pPr>
                      <a:r>
                        <a:rPr lang="ar-SA" sz="1100" b="1" dirty="0" smtClean="0">
                          <a:effectLst/>
                          <a:latin typeface="Sakkal Majalla" panose="02000000000000000000" pitchFamily="2" charset="-78"/>
                          <a:cs typeface="Sakkal Majalla" panose="02000000000000000000" pitchFamily="2" charset="-78"/>
                        </a:rPr>
                        <a:t>وحضارة إسلامية</a:t>
                      </a:r>
                      <a:r>
                        <a:rPr lang="fr-FR" sz="1100" b="1" dirty="0">
                          <a:effectLst/>
                          <a:latin typeface="Sakkal Majalla" panose="02000000000000000000" pitchFamily="2" charset="-78"/>
                          <a:cs typeface="Sakkal Majalla" panose="02000000000000000000" pitchFamily="2" charset="-78"/>
                        </a:rPr>
                        <a:t> </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indent="-1270" algn="r" rtl="1">
                        <a:lnSpc>
                          <a:spcPct val="107000"/>
                        </a:lnSpc>
                        <a:spcAft>
                          <a:spcPts val="0"/>
                        </a:spcAft>
                        <a:tabLst>
                          <a:tab pos="6030595" algn="r"/>
                        </a:tabLst>
                      </a:pPr>
                      <a:r>
                        <a:rPr lang="ar-SA" sz="1100" b="1" dirty="0" smtClean="0">
                          <a:effectLst/>
                          <a:latin typeface="Sakkal Majalla" panose="02000000000000000000" pitchFamily="2" charset="-78"/>
                          <a:cs typeface="Sakkal Majalla" panose="02000000000000000000" pitchFamily="2" charset="-78"/>
                        </a:rPr>
                        <a:t>لغة عربية </a:t>
                      </a:r>
                      <a:r>
                        <a:rPr lang="ar-DZ" sz="1100" b="1" dirty="0" smtClean="0">
                          <a:effectLst/>
                          <a:latin typeface="Sakkal Majalla" panose="02000000000000000000" pitchFamily="2" charset="-78"/>
                          <a:cs typeface="Sakkal Majalla" panose="02000000000000000000" pitchFamily="2" charset="-78"/>
                        </a:rPr>
                        <a:t>و</a:t>
                      </a:r>
                      <a:r>
                        <a:rPr lang="ar-SA" sz="1100" b="1" dirty="0" smtClean="0">
                          <a:effectLst/>
                          <a:latin typeface="Sakkal Majalla" panose="02000000000000000000" pitchFamily="2" charset="-78"/>
                          <a:cs typeface="Sakkal Majalla" panose="02000000000000000000" pitchFamily="2" charset="-78"/>
                        </a:rPr>
                        <a:t>دراسات قرآنية</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4261" marR="54261"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marL="83820" indent="-1270" algn="r" rtl="1">
                        <a:lnSpc>
                          <a:spcPct val="107000"/>
                        </a:lnSpc>
                        <a:spcAft>
                          <a:spcPts val="0"/>
                        </a:spcAft>
                        <a:tabLst>
                          <a:tab pos="6030595" algn="r"/>
                        </a:tabLst>
                      </a:pPr>
                      <a:r>
                        <a:rPr lang="ar-SA" sz="1100" b="1" dirty="0">
                          <a:effectLst/>
                          <a:latin typeface="Sakkal Majalla" panose="02000000000000000000" pitchFamily="2" charset="-78"/>
                          <a:cs typeface="Sakkal Majalla" panose="02000000000000000000" pitchFamily="2" charset="-78"/>
                        </a:rPr>
                        <a:t>اللغة العربية والدراسات القرآنية</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r h="203493">
                <a:tc vMerge="1">
                  <a:txBody>
                    <a:bodyPr/>
                    <a:lstStyle/>
                    <a:p>
                      <a:endParaRPr lang="fr-FR"/>
                    </a:p>
                  </a:txBody>
                  <a:tcPr/>
                </a:tc>
                <a:tc vMerge="1">
                  <a:txBody>
                    <a:bodyPr/>
                    <a:lstStyle/>
                    <a:p>
                      <a:endParaRPr lang="fr-FR"/>
                    </a:p>
                  </a:txBody>
                  <a:tcPr/>
                </a:tc>
                <a:tc>
                  <a:txBody>
                    <a:bodyPr/>
                    <a:lstStyle/>
                    <a:p>
                      <a:pPr indent="-1270" algn="r" rtl="1">
                        <a:lnSpc>
                          <a:spcPct val="107000"/>
                        </a:lnSpc>
                        <a:spcAft>
                          <a:spcPts val="0"/>
                        </a:spcAft>
                        <a:tabLst>
                          <a:tab pos="6030595" algn="r"/>
                        </a:tabLst>
                      </a:pPr>
                      <a:r>
                        <a:rPr lang="ar-SA" sz="1100" b="1" dirty="0" smtClean="0">
                          <a:effectLst/>
                          <a:latin typeface="Sakkal Majalla" panose="02000000000000000000" pitchFamily="2" charset="-78"/>
                          <a:cs typeface="Sakkal Majalla" panose="02000000000000000000" pitchFamily="2" charset="-78"/>
                        </a:rPr>
                        <a:t>تاريخ وحضارة إسلامية</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4261" marR="54261"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marL="83820" indent="-1270" algn="r" rtl="1">
                        <a:lnSpc>
                          <a:spcPct val="107000"/>
                        </a:lnSpc>
                        <a:spcAft>
                          <a:spcPts val="0"/>
                        </a:spcAft>
                      </a:pPr>
                      <a:r>
                        <a:rPr lang="ar-SA" sz="1100" b="1" dirty="0">
                          <a:effectLst/>
                          <a:latin typeface="Sakkal Majalla" panose="02000000000000000000" pitchFamily="2" charset="-78"/>
                          <a:cs typeface="Sakkal Majalla" panose="02000000000000000000" pitchFamily="2" charset="-78"/>
                        </a:rPr>
                        <a:t>الحضارة </a:t>
                      </a:r>
                      <a:r>
                        <a:rPr lang="ar-SA" sz="1100" b="1" dirty="0" smtClean="0">
                          <a:effectLst/>
                          <a:latin typeface="Sakkal Majalla" panose="02000000000000000000" pitchFamily="2" charset="-78"/>
                          <a:cs typeface="Sakkal Majalla" panose="02000000000000000000" pitchFamily="2" charset="-78"/>
                        </a:rPr>
                        <a:t>الإسلامية</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r h="203493">
                <a:tc vMerge="1">
                  <a:txBody>
                    <a:bodyPr/>
                    <a:lstStyle/>
                    <a:p>
                      <a:endParaRPr lang="fr-FR"/>
                    </a:p>
                  </a:txBody>
                  <a:tcPr/>
                </a:tc>
                <a:tc rowSpan="5">
                  <a:txBody>
                    <a:bodyPr/>
                    <a:lstStyle/>
                    <a:p>
                      <a:pPr indent="-1270" algn="ctr" rtl="1">
                        <a:lnSpc>
                          <a:spcPct val="107000"/>
                        </a:lnSpc>
                        <a:spcAft>
                          <a:spcPts val="0"/>
                        </a:spcAft>
                        <a:tabLst>
                          <a:tab pos="6030595" algn="r"/>
                        </a:tabLst>
                      </a:pPr>
                      <a:r>
                        <a:rPr lang="ar-SA" sz="1100" b="1" dirty="0" smtClean="0">
                          <a:effectLst/>
                          <a:latin typeface="Sakkal Majalla" panose="02000000000000000000" pitchFamily="2" charset="-78"/>
                          <a:cs typeface="Sakkal Majalla" panose="02000000000000000000" pitchFamily="2" charset="-78"/>
                        </a:rPr>
                        <a:t>علوم إسلامية-أصول </a:t>
                      </a:r>
                      <a:r>
                        <a:rPr lang="ar-SA" sz="1100" b="1" dirty="0">
                          <a:effectLst/>
                          <a:latin typeface="Sakkal Majalla" panose="02000000000000000000" pitchFamily="2" charset="-78"/>
                          <a:cs typeface="Sakkal Majalla" panose="02000000000000000000" pitchFamily="2" charset="-78"/>
                        </a:rPr>
                        <a:t>الدين</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rowSpan="2">
                  <a:txBody>
                    <a:bodyPr/>
                    <a:lstStyle/>
                    <a:p>
                      <a:pPr indent="-1270" algn="r" rtl="1">
                        <a:lnSpc>
                          <a:spcPct val="107000"/>
                        </a:lnSpc>
                        <a:spcAft>
                          <a:spcPts val="0"/>
                        </a:spcAft>
                        <a:tabLst>
                          <a:tab pos="6030595" algn="r"/>
                        </a:tabLst>
                      </a:pPr>
                      <a:r>
                        <a:rPr lang="ar-SA" sz="1100" b="1" dirty="0">
                          <a:effectLst/>
                          <a:latin typeface="Sakkal Majalla" panose="02000000000000000000" pitchFamily="2" charset="-78"/>
                          <a:cs typeface="Sakkal Majalla" panose="02000000000000000000" pitchFamily="2" charset="-78"/>
                        </a:rPr>
                        <a:t>العقيدة ومقارنة الأديان</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4261" marR="54261"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marL="83820" indent="-1270" algn="r" rtl="1">
                        <a:lnSpc>
                          <a:spcPct val="107000"/>
                        </a:lnSpc>
                        <a:spcAft>
                          <a:spcPts val="0"/>
                        </a:spcAft>
                        <a:tabLst>
                          <a:tab pos="6030595" algn="r"/>
                        </a:tabLst>
                      </a:pPr>
                      <a:r>
                        <a:rPr lang="ar-SA" sz="1100" b="1" dirty="0">
                          <a:effectLst/>
                          <a:latin typeface="Sakkal Majalla" panose="02000000000000000000" pitchFamily="2" charset="-78"/>
                          <a:cs typeface="Sakkal Majalla" panose="02000000000000000000" pitchFamily="2" charset="-78"/>
                        </a:rPr>
                        <a:t>مقارنة الأديان</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r h="203493">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83820" indent="-1270" algn="r" rtl="1">
                        <a:lnSpc>
                          <a:spcPct val="107000"/>
                        </a:lnSpc>
                        <a:spcAft>
                          <a:spcPts val="0"/>
                        </a:spcAft>
                        <a:tabLst>
                          <a:tab pos="6030595" algn="r"/>
                        </a:tabLst>
                      </a:pPr>
                      <a:r>
                        <a:rPr lang="ar-SA" sz="1100" b="1" dirty="0">
                          <a:effectLst/>
                          <a:latin typeface="Sakkal Majalla" panose="02000000000000000000" pitchFamily="2" charset="-78"/>
                          <a:cs typeface="Sakkal Majalla" panose="02000000000000000000" pitchFamily="2" charset="-78"/>
                        </a:rPr>
                        <a:t>العقيدة الإسلامية</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r h="203493">
                <a:tc vMerge="1">
                  <a:txBody>
                    <a:bodyPr/>
                    <a:lstStyle/>
                    <a:p>
                      <a:endParaRPr lang="fr-FR"/>
                    </a:p>
                  </a:txBody>
                  <a:tcPr/>
                </a:tc>
                <a:tc vMerge="1">
                  <a:txBody>
                    <a:bodyPr/>
                    <a:lstStyle/>
                    <a:p>
                      <a:endParaRPr lang="fr-FR"/>
                    </a:p>
                  </a:txBody>
                  <a:tcPr/>
                </a:tc>
                <a:tc>
                  <a:txBody>
                    <a:bodyPr/>
                    <a:lstStyle/>
                    <a:p>
                      <a:pPr indent="-1270" algn="r" rtl="1">
                        <a:lnSpc>
                          <a:spcPct val="107000"/>
                        </a:lnSpc>
                        <a:spcAft>
                          <a:spcPts val="0"/>
                        </a:spcAft>
                        <a:tabLst>
                          <a:tab pos="6030595" algn="r"/>
                        </a:tabLst>
                      </a:pPr>
                      <a:r>
                        <a:rPr lang="ar-SA" sz="1100" b="1" dirty="0" smtClean="0">
                          <a:effectLst/>
                          <a:latin typeface="Sakkal Majalla" panose="02000000000000000000" pitchFamily="2" charset="-78"/>
                          <a:cs typeface="Sakkal Majalla" panose="02000000000000000000" pitchFamily="2" charset="-78"/>
                        </a:rPr>
                        <a:t>دعوة وثقافة </a:t>
                      </a:r>
                      <a:r>
                        <a:rPr lang="ar-DZ" sz="1100" b="1" dirty="0" smtClean="0">
                          <a:effectLst/>
                          <a:latin typeface="Sakkal Majalla" panose="02000000000000000000" pitchFamily="2" charset="-78"/>
                          <a:cs typeface="Sakkal Majalla" panose="02000000000000000000" pitchFamily="2" charset="-78"/>
                        </a:rPr>
                        <a:t>إ</a:t>
                      </a:r>
                      <a:r>
                        <a:rPr lang="ar-SA" sz="1100" b="1" dirty="0" smtClean="0">
                          <a:effectLst/>
                          <a:latin typeface="Sakkal Majalla" panose="02000000000000000000" pitchFamily="2" charset="-78"/>
                          <a:cs typeface="Sakkal Majalla" panose="02000000000000000000" pitchFamily="2" charset="-78"/>
                        </a:rPr>
                        <a:t>سلامية</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4261" marR="54261"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marL="83820" indent="-1270" algn="r" rtl="1">
                        <a:lnSpc>
                          <a:spcPct val="107000"/>
                        </a:lnSpc>
                        <a:spcAft>
                          <a:spcPts val="0"/>
                        </a:spcAft>
                        <a:tabLst>
                          <a:tab pos="6030595" algn="r"/>
                        </a:tabLst>
                      </a:pPr>
                      <a:r>
                        <a:rPr lang="ar-SA" sz="1100" b="1" dirty="0">
                          <a:effectLst/>
                          <a:latin typeface="Sakkal Majalla" panose="02000000000000000000" pitchFamily="2" charset="-78"/>
                          <a:cs typeface="Sakkal Majalla" panose="02000000000000000000" pitchFamily="2" charset="-78"/>
                        </a:rPr>
                        <a:t>الدعوة والإعلام</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r h="203493">
                <a:tc vMerge="1">
                  <a:txBody>
                    <a:bodyPr/>
                    <a:lstStyle/>
                    <a:p>
                      <a:endParaRPr lang="fr-FR"/>
                    </a:p>
                  </a:txBody>
                  <a:tcPr/>
                </a:tc>
                <a:tc vMerge="1">
                  <a:txBody>
                    <a:bodyPr/>
                    <a:lstStyle/>
                    <a:p>
                      <a:endParaRPr lang="fr-FR"/>
                    </a:p>
                  </a:txBody>
                  <a:tcPr/>
                </a:tc>
                <a:tc rowSpan="2">
                  <a:txBody>
                    <a:bodyPr/>
                    <a:lstStyle/>
                    <a:p>
                      <a:pPr indent="-1270" algn="r" rtl="1">
                        <a:lnSpc>
                          <a:spcPct val="107000"/>
                        </a:lnSpc>
                        <a:spcAft>
                          <a:spcPts val="0"/>
                        </a:spcAft>
                      </a:pPr>
                      <a:r>
                        <a:rPr lang="ar-SA" sz="1100" b="1" dirty="0" smtClean="0">
                          <a:effectLst/>
                          <a:latin typeface="Sakkal Majalla" panose="02000000000000000000" pitchFamily="2" charset="-78"/>
                          <a:cs typeface="Sakkal Majalla" panose="02000000000000000000" pitchFamily="2" charset="-78"/>
                        </a:rPr>
                        <a:t>كتاب وسنة</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4261" marR="54261"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marL="83820" indent="-1270" algn="r" rtl="1">
                        <a:lnSpc>
                          <a:spcPct val="107000"/>
                        </a:lnSpc>
                        <a:spcAft>
                          <a:spcPts val="0"/>
                        </a:spcAft>
                        <a:tabLst>
                          <a:tab pos="6030595" algn="r"/>
                        </a:tabLst>
                      </a:pPr>
                      <a:r>
                        <a:rPr lang="ar-SA" sz="1100" b="1" dirty="0">
                          <a:effectLst/>
                          <a:latin typeface="Sakkal Majalla" panose="02000000000000000000" pitchFamily="2" charset="-78"/>
                          <a:cs typeface="Sakkal Majalla" panose="02000000000000000000" pitchFamily="2" charset="-78"/>
                        </a:rPr>
                        <a:t>التفسير وعلوم القرآن</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r h="203493">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indent="83185" algn="r" rtl="1">
                        <a:lnSpc>
                          <a:spcPct val="107000"/>
                        </a:lnSpc>
                        <a:spcAft>
                          <a:spcPts val="0"/>
                        </a:spcAft>
                      </a:pPr>
                      <a:r>
                        <a:rPr lang="ar-SA" sz="1100" b="1" dirty="0">
                          <a:effectLst/>
                          <a:latin typeface="Sakkal Majalla" panose="02000000000000000000" pitchFamily="2" charset="-78"/>
                          <a:cs typeface="Sakkal Majalla" panose="02000000000000000000" pitchFamily="2" charset="-78"/>
                        </a:rPr>
                        <a:t>الحديث وعلومه</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r h="203493">
                <a:tc rowSpan="3">
                  <a:txBody>
                    <a:bodyPr/>
                    <a:lstStyle/>
                    <a:p>
                      <a:pPr indent="-1270" algn="ctr" rtl="1">
                        <a:lnSpc>
                          <a:spcPct val="107000"/>
                        </a:lnSpc>
                        <a:spcAft>
                          <a:spcPts val="0"/>
                        </a:spcAft>
                        <a:tabLst>
                          <a:tab pos="443230" algn="r"/>
                          <a:tab pos="6030595" algn="r"/>
                        </a:tabLst>
                      </a:pPr>
                      <a:r>
                        <a:rPr lang="ar-SA" sz="1100" dirty="0">
                          <a:solidFill>
                            <a:srgbClr val="C00000"/>
                          </a:solidFill>
                          <a:effectLst/>
                          <a:latin typeface="Sakkal Majalla" panose="02000000000000000000" pitchFamily="2" charset="-78"/>
                          <a:cs typeface="Sakkal Majalla" panose="02000000000000000000" pitchFamily="2" charset="-78"/>
                        </a:rPr>
                        <a:t>لغة </a:t>
                      </a:r>
                      <a:r>
                        <a:rPr lang="ar-SA" sz="1100" dirty="0" smtClean="0">
                          <a:solidFill>
                            <a:srgbClr val="C00000"/>
                          </a:solidFill>
                          <a:effectLst/>
                          <a:latin typeface="Sakkal Majalla" panose="02000000000000000000" pitchFamily="2" charset="-78"/>
                          <a:cs typeface="Sakkal Majalla" panose="02000000000000000000" pitchFamily="2" charset="-78"/>
                        </a:rPr>
                        <a:t>وأدب</a:t>
                      </a:r>
                      <a:endParaRPr lang="ar-DZ" sz="1100" dirty="0" smtClean="0">
                        <a:solidFill>
                          <a:srgbClr val="C00000"/>
                        </a:solidFill>
                        <a:effectLst/>
                        <a:latin typeface="Sakkal Majalla" panose="02000000000000000000" pitchFamily="2" charset="-78"/>
                        <a:cs typeface="Sakkal Majalla" panose="02000000000000000000" pitchFamily="2" charset="-78"/>
                      </a:endParaRPr>
                    </a:p>
                    <a:p>
                      <a:pPr indent="-1270" algn="ctr" rtl="1">
                        <a:lnSpc>
                          <a:spcPct val="107000"/>
                        </a:lnSpc>
                        <a:spcAft>
                          <a:spcPts val="0"/>
                        </a:spcAft>
                        <a:tabLst>
                          <a:tab pos="443230" algn="r"/>
                          <a:tab pos="6030595" algn="r"/>
                        </a:tabLst>
                      </a:pPr>
                      <a:r>
                        <a:rPr lang="ar-SA" sz="1100" dirty="0" smtClean="0">
                          <a:solidFill>
                            <a:srgbClr val="C00000"/>
                          </a:solidFill>
                          <a:effectLst/>
                          <a:latin typeface="Sakkal Majalla" panose="02000000000000000000" pitchFamily="2" charset="-78"/>
                          <a:cs typeface="Sakkal Majalla" panose="02000000000000000000" pitchFamily="2" charset="-78"/>
                        </a:rPr>
                        <a:t> </a:t>
                      </a:r>
                      <a:r>
                        <a:rPr lang="ar-SA" sz="1100" dirty="0">
                          <a:solidFill>
                            <a:srgbClr val="C00000"/>
                          </a:solidFill>
                          <a:effectLst/>
                          <a:latin typeface="Sakkal Majalla" panose="02000000000000000000" pitchFamily="2" charset="-78"/>
                          <a:cs typeface="Sakkal Majalla" panose="02000000000000000000" pitchFamily="2" charset="-78"/>
                        </a:rPr>
                        <a:t>العربي</a:t>
                      </a:r>
                      <a:endParaRPr lang="fr-FR" sz="1100" dirty="0">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chemeClr val="tx1"/>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indent="-1270" algn="ctr" rtl="1">
                        <a:lnSpc>
                          <a:spcPct val="107000"/>
                        </a:lnSpc>
                        <a:spcAft>
                          <a:spcPts val="0"/>
                        </a:spcAft>
                        <a:tabLst>
                          <a:tab pos="6030595" algn="r"/>
                        </a:tabLst>
                      </a:pPr>
                      <a:r>
                        <a:rPr lang="ar-SA" sz="1100" b="1" dirty="0">
                          <a:effectLst/>
                          <a:latin typeface="Sakkal Majalla" panose="02000000000000000000" pitchFamily="2" charset="-78"/>
                          <a:cs typeface="Sakkal Majalla" panose="02000000000000000000" pitchFamily="2" charset="-78"/>
                        </a:rPr>
                        <a:t>دراسات لغوية</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indent="83185" algn="r" rtl="1">
                        <a:lnSpc>
                          <a:spcPct val="107000"/>
                        </a:lnSpc>
                        <a:spcAft>
                          <a:spcPts val="0"/>
                        </a:spcAft>
                        <a:tabLst>
                          <a:tab pos="6030595" algn="r"/>
                        </a:tabLst>
                      </a:pPr>
                      <a:r>
                        <a:rPr lang="ar-SA" sz="1100" b="1" dirty="0">
                          <a:effectLst/>
                          <a:latin typeface="Sakkal Majalla" panose="02000000000000000000" pitchFamily="2" charset="-78"/>
                          <a:cs typeface="Sakkal Majalla" panose="02000000000000000000" pitchFamily="2" charset="-78"/>
                        </a:rPr>
                        <a:t>لسانيات عامة</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indent="83185" algn="r" rtl="1">
                        <a:lnSpc>
                          <a:spcPct val="107000"/>
                        </a:lnSpc>
                        <a:spcAft>
                          <a:spcPts val="0"/>
                        </a:spcAft>
                      </a:pPr>
                      <a:r>
                        <a:rPr lang="ar-SA" sz="1100" b="1" dirty="0">
                          <a:effectLst/>
                          <a:latin typeface="Sakkal Majalla" panose="02000000000000000000" pitchFamily="2" charset="-78"/>
                          <a:cs typeface="Sakkal Majalla" panose="02000000000000000000" pitchFamily="2" charset="-78"/>
                        </a:rPr>
                        <a:t>لسانيات عامة</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r h="203493">
                <a:tc vMerge="1">
                  <a:txBody>
                    <a:bodyPr/>
                    <a:lstStyle/>
                    <a:p>
                      <a:endParaRPr lang="fr-FR"/>
                    </a:p>
                  </a:txBody>
                  <a:tcPr/>
                </a:tc>
                <a:tc rowSpan="2">
                  <a:txBody>
                    <a:bodyPr/>
                    <a:lstStyle/>
                    <a:p>
                      <a:pPr indent="-1270" algn="ctr" rtl="1">
                        <a:lnSpc>
                          <a:spcPct val="107000"/>
                        </a:lnSpc>
                        <a:spcAft>
                          <a:spcPts val="0"/>
                        </a:spcAft>
                        <a:tabLst>
                          <a:tab pos="6030595" algn="r"/>
                        </a:tabLst>
                      </a:pPr>
                      <a:r>
                        <a:rPr lang="ar-SA" sz="1100" b="1" dirty="0">
                          <a:effectLst/>
                          <a:latin typeface="Sakkal Majalla" panose="02000000000000000000" pitchFamily="2" charset="-78"/>
                          <a:cs typeface="Sakkal Majalla" panose="02000000000000000000" pitchFamily="2" charset="-78"/>
                        </a:rPr>
                        <a:t>دراسات أدبية</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rowSpan="2">
                  <a:txBody>
                    <a:bodyPr/>
                    <a:lstStyle/>
                    <a:p>
                      <a:pPr indent="83185" algn="r" rtl="1">
                        <a:lnSpc>
                          <a:spcPct val="107000"/>
                        </a:lnSpc>
                        <a:spcAft>
                          <a:spcPts val="0"/>
                        </a:spcAft>
                        <a:tabLst>
                          <a:tab pos="6030595" algn="r"/>
                        </a:tabLst>
                      </a:pPr>
                      <a:r>
                        <a:rPr lang="ar-SA" sz="1100" b="1" dirty="0">
                          <a:effectLst/>
                          <a:latin typeface="Sakkal Majalla" panose="02000000000000000000" pitchFamily="2" charset="-78"/>
                          <a:cs typeface="Sakkal Majalla" panose="02000000000000000000" pitchFamily="2" charset="-78"/>
                        </a:rPr>
                        <a:t>أدب عربي</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marL="83820" indent="-1270" algn="r" rtl="1">
                        <a:lnSpc>
                          <a:spcPct val="107000"/>
                        </a:lnSpc>
                        <a:spcAft>
                          <a:spcPts val="0"/>
                        </a:spcAft>
                        <a:tabLst>
                          <a:tab pos="6030595" algn="r"/>
                        </a:tabLst>
                      </a:pPr>
                      <a:r>
                        <a:rPr lang="ar-SA" sz="1100" b="1" dirty="0">
                          <a:effectLst/>
                          <a:latin typeface="Sakkal Majalla" panose="02000000000000000000" pitchFamily="2" charset="-78"/>
                          <a:cs typeface="Sakkal Majalla" panose="02000000000000000000" pitchFamily="2" charset="-78"/>
                        </a:rPr>
                        <a:t>أدب عربي حديث ومعاصر</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r h="203493">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83820" indent="-1270" algn="r" rtl="1">
                        <a:lnSpc>
                          <a:spcPct val="107000"/>
                        </a:lnSpc>
                        <a:spcAft>
                          <a:spcPts val="0"/>
                        </a:spcAft>
                        <a:tabLst>
                          <a:tab pos="6030595" algn="r"/>
                        </a:tabLst>
                      </a:pPr>
                      <a:r>
                        <a:rPr lang="ar-SA" sz="1100" b="1" dirty="0">
                          <a:effectLst/>
                          <a:latin typeface="Sakkal Majalla" panose="02000000000000000000" pitchFamily="2" charset="-78"/>
                          <a:cs typeface="Sakkal Majalla" panose="02000000000000000000" pitchFamily="2" charset="-78"/>
                        </a:rPr>
                        <a:t>أدب عربي قديم</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r h="203493">
                <a:tc>
                  <a:txBody>
                    <a:bodyPr/>
                    <a:lstStyle/>
                    <a:p>
                      <a:pPr indent="-1270" algn="ctr" rtl="1">
                        <a:lnSpc>
                          <a:spcPct val="107000"/>
                        </a:lnSpc>
                        <a:spcAft>
                          <a:spcPts val="0"/>
                        </a:spcAft>
                      </a:pPr>
                      <a:r>
                        <a:rPr lang="ar-SA" sz="1100" dirty="0">
                          <a:solidFill>
                            <a:srgbClr val="C00000"/>
                          </a:solidFill>
                          <a:effectLst/>
                          <a:latin typeface="Sakkal Majalla" panose="02000000000000000000" pitchFamily="2" charset="-78"/>
                          <a:cs typeface="Sakkal Majalla" panose="02000000000000000000" pitchFamily="2" charset="-78"/>
                        </a:rPr>
                        <a:t>آداب ولغات أجنبية</a:t>
                      </a:r>
                      <a:endParaRPr lang="fr-FR" sz="1100" dirty="0">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chemeClr val="tx1"/>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indent="-1270" algn="ctr" rtl="1">
                        <a:lnSpc>
                          <a:spcPct val="107000"/>
                        </a:lnSpc>
                        <a:spcAft>
                          <a:spcPts val="0"/>
                        </a:spcAft>
                      </a:pPr>
                      <a:r>
                        <a:rPr lang="ar-SA" sz="1100" b="1" dirty="0">
                          <a:effectLst/>
                          <a:latin typeface="Sakkal Majalla" panose="02000000000000000000" pitchFamily="2" charset="-78"/>
                          <a:cs typeface="Sakkal Majalla" panose="02000000000000000000" pitchFamily="2" charset="-78"/>
                        </a:rPr>
                        <a:t>لغة تركية</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indent="83185" algn="r" rtl="1">
                        <a:lnSpc>
                          <a:spcPct val="107000"/>
                        </a:lnSpc>
                        <a:spcAft>
                          <a:spcPts val="0"/>
                        </a:spcAft>
                      </a:pPr>
                      <a:r>
                        <a:rPr lang="ar-SA" sz="1100" b="1" dirty="0">
                          <a:effectLst/>
                          <a:latin typeface="Sakkal Majalla" panose="02000000000000000000" pitchFamily="2" charset="-78"/>
                          <a:cs typeface="Sakkal Majalla" panose="02000000000000000000" pitchFamily="2" charset="-78"/>
                        </a:rPr>
                        <a:t>لغة تركية</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marL="83820" indent="-1270" algn="r" rtl="1">
                        <a:lnSpc>
                          <a:spcPct val="107000"/>
                        </a:lnSpc>
                        <a:spcAft>
                          <a:spcPts val="0"/>
                        </a:spcAft>
                      </a:pPr>
                      <a:r>
                        <a:rPr lang="ar-SA" sz="1100" b="1" dirty="0">
                          <a:effectLst/>
                          <a:latin typeface="Sakkal Majalla" panose="02000000000000000000" pitchFamily="2" charset="-78"/>
                          <a:cs typeface="Sakkal Majalla" panose="02000000000000000000" pitchFamily="2" charset="-78"/>
                        </a:rPr>
                        <a:t>لغة وثقافة</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r h="203493">
                <a:tc rowSpan="3">
                  <a:txBody>
                    <a:bodyPr/>
                    <a:lstStyle/>
                    <a:p>
                      <a:pPr marR="83185" indent="-1270" algn="ctr" rtl="1">
                        <a:lnSpc>
                          <a:spcPct val="107000"/>
                        </a:lnSpc>
                        <a:spcAft>
                          <a:spcPts val="0"/>
                        </a:spcAft>
                      </a:pPr>
                      <a:r>
                        <a:rPr lang="ar-DZ" sz="1100" dirty="0" smtClean="0">
                          <a:solidFill>
                            <a:srgbClr val="C00000"/>
                          </a:solidFill>
                          <a:effectLst/>
                          <a:latin typeface="Sakkal Majalla" panose="02000000000000000000" pitchFamily="2" charset="-78"/>
                          <a:cs typeface="Sakkal Majalla" panose="02000000000000000000" pitchFamily="2" charset="-78"/>
                        </a:rPr>
                        <a:t>علوم </a:t>
                      </a:r>
                      <a:r>
                        <a:rPr lang="ar-SA" sz="1100" dirty="0" smtClean="0">
                          <a:solidFill>
                            <a:srgbClr val="C00000"/>
                          </a:solidFill>
                          <a:effectLst/>
                          <a:latin typeface="Sakkal Majalla" panose="02000000000000000000" pitchFamily="2" charset="-78"/>
                          <a:cs typeface="Sakkal Majalla" panose="02000000000000000000" pitchFamily="2" charset="-78"/>
                        </a:rPr>
                        <a:t>اقتصادية</a:t>
                      </a:r>
                      <a:r>
                        <a:rPr lang="ar-SA" sz="1100" dirty="0">
                          <a:solidFill>
                            <a:srgbClr val="C00000"/>
                          </a:solidFill>
                          <a:effectLst/>
                          <a:latin typeface="Sakkal Majalla" panose="02000000000000000000" pitchFamily="2" charset="-78"/>
                          <a:cs typeface="Sakkal Majalla" panose="02000000000000000000" pitchFamily="2" charset="-78"/>
                        </a:rPr>
                        <a:t>، </a:t>
                      </a:r>
                      <a:r>
                        <a:rPr lang="ar-SA" sz="1100" dirty="0" smtClean="0">
                          <a:solidFill>
                            <a:srgbClr val="C00000"/>
                          </a:solidFill>
                          <a:effectLst/>
                          <a:latin typeface="Sakkal Majalla" panose="02000000000000000000" pitchFamily="2" charset="-78"/>
                          <a:cs typeface="Sakkal Majalla" panose="02000000000000000000" pitchFamily="2" charset="-78"/>
                        </a:rPr>
                        <a:t>التسيير</a:t>
                      </a:r>
                      <a:endParaRPr lang="ar-DZ" sz="1100" dirty="0" smtClean="0">
                        <a:solidFill>
                          <a:srgbClr val="C00000"/>
                        </a:solidFill>
                        <a:effectLst/>
                        <a:latin typeface="Sakkal Majalla" panose="02000000000000000000" pitchFamily="2" charset="-78"/>
                        <a:cs typeface="Sakkal Majalla" panose="02000000000000000000" pitchFamily="2" charset="-78"/>
                      </a:endParaRPr>
                    </a:p>
                    <a:p>
                      <a:pPr marR="83185" indent="-1270" algn="ctr" rtl="1">
                        <a:lnSpc>
                          <a:spcPct val="107000"/>
                        </a:lnSpc>
                        <a:spcAft>
                          <a:spcPts val="0"/>
                        </a:spcAft>
                      </a:pPr>
                      <a:r>
                        <a:rPr lang="ar-SA" sz="1100" dirty="0" smtClean="0">
                          <a:solidFill>
                            <a:srgbClr val="C00000"/>
                          </a:solidFill>
                          <a:effectLst/>
                          <a:latin typeface="Sakkal Majalla" panose="02000000000000000000" pitchFamily="2" charset="-78"/>
                          <a:cs typeface="Sakkal Majalla" panose="02000000000000000000" pitchFamily="2" charset="-78"/>
                        </a:rPr>
                        <a:t> </a:t>
                      </a:r>
                      <a:r>
                        <a:rPr lang="ar-SA" sz="1100" dirty="0">
                          <a:solidFill>
                            <a:srgbClr val="C00000"/>
                          </a:solidFill>
                          <a:effectLst/>
                          <a:latin typeface="Sakkal Majalla" panose="02000000000000000000" pitchFamily="2" charset="-78"/>
                          <a:cs typeface="Sakkal Majalla" panose="02000000000000000000" pitchFamily="2" charset="-78"/>
                        </a:rPr>
                        <a:t>وعلوم تجارية </a:t>
                      </a:r>
                      <a:endParaRPr lang="fr-FR" sz="1100" dirty="0">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chemeClr val="tx1"/>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indent="-1270" algn="ctr" rtl="1">
                        <a:lnSpc>
                          <a:spcPct val="107000"/>
                        </a:lnSpc>
                        <a:spcAft>
                          <a:spcPts val="0"/>
                        </a:spcAft>
                      </a:pPr>
                      <a:r>
                        <a:rPr lang="ar-SA" sz="1100" b="1" dirty="0">
                          <a:effectLst/>
                          <a:latin typeface="Sakkal Majalla" panose="02000000000000000000" pitchFamily="2" charset="-78"/>
                          <a:cs typeface="Sakkal Majalla" panose="02000000000000000000" pitchFamily="2" charset="-78"/>
                        </a:rPr>
                        <a:t>علوم التسيير</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indent="83185" algn="r" rtl="1">
                        <a:lnSpc>
                          <a:spcPct val="107000"/>
                        </a:lnSpc>
                        <a:spcAft>
                          <a:spcPts val="0"/>
                        </a:spcAft>
                      </a:pPr>
                      <a:r>
                        <a:rPr lang="ar-SA" sz="1100" b="1" dirty="0">
                          <a:effectLst/>
                          <a:latin typeface="Sakkal Majalla" panose="02000000000000000000" pitchFamily="2" charset="-78"/>
                          <a:cs typeface="Sakkal Majalla" panose="02000000000000000000" pitchFamily="2" charset="-78"/>
                        </a:rPr>
                        <a:t>إدارة </a:t>
                      </a:r>
                      <a:r>
                        <a:rPr lang="ar-SA" sz="1100" b="1" dirty="0" smtClean="0">
                          <a:effectLst/>
                          <a:latin typeface="Sakkal Majalla" panose="02000000000000000000" pitchFamily="2" charset="-78"/>
                          <a:cs typeface="Sakkal Majalla" panose="02000000000000000000" pitchFamily="2" charset="-78"/>
                        </a:rPr>
                        <a:t>الأوقاف</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indent="83185" algn="r" rtl="1">
                        <a:lnSpc>
                          <a:spcPct val="107000"/>
                        </a:lnSpc>
                        <a:spcAft>
                          <a:spcPts val="0"/>
                        </a:spcAft>
                      </a:pPr>
                      <a:r>
                        <a:rPr lang="ar-SA" sz="1100" b="1" dirty="0" smtClean="0">
                          <a:effectLst/>
                          <a:latin typeface="Sakkal Majalla" panose="02000000000000000000" pitchFamily="2" charset="-78"/>
                          <a:cs typeface="Sakkal Majalla" panose="02000000000000000000" pitchFamily="2" charset="-78"/>
                        </a:rPr>
                        <a:t>إدارة الأوقاف</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r h="203493">
                <a:tc vMerge="1">
                  <a:txBody>
                    <a:bodyPr/>
                    <a:lstStyle/>
                    <a:p>
                      <a:endParaRPr lang="fr-FR"/>
                    </a:p>
                  </a:txBody>
                  <a:tcPr/>
                </a:tc>
                <a:tc>
                  <a:txBody>
                    <a:bodyPr/>
                    <a:lstStyle/>
                    <a:p>
                      <a:pPr indent="-1270" algn="ctr" rtl="1">
                        <a:lnSpc>
                          <a:spcPct val="107000"/>
                        </a:lnSpc>
                        <a:spcAft>
                          <a:spcPts val="0"/>
                        </a:spcAft>
                      </a:pPr>
                      <a:r>
                        <a:rPr lang="ar-SA" sz="1100" b="1" dirty="0">
                          <a:effectLst/>
                          <a:latin typeface="Sakkal Majalla" panose="02000000000000000000" pitchFamily="2" charset="-78"/>
                          <a:cs typeface="Sakkal Majalla" panose="02000000000000000000" pitchFamily="2" charset="-78"/>
                        </a:rPr>
                        <a:t>علوم اقتصادية</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indent="83185" algn="r" rtl="1">
                        <a:lnSpc>
                          <a:spcPct val="107000"/>
                        </a:lnSpc>
                        <a:spcAft>
                          <a:spcPts val="0"/>
                        </a:spcAft>
                      </a:pPr>
                      <a:r>
                        <a:rPr lang="ar-SA" sz="1100" b="1" dirty="0">
                          <a:effectLst/>
                          <a:latin typeface="Sakkal Majalla" panose="02000000000000000000" pitchFamily="2" charset="-78"/>
                          <a:cs typeface="Sakkal Majalla" panose="02000000000000000000" pitchFamily="2" charset="-78"/>
                        </a:rPr>
                        <a:t>اقتصاد إسلامي</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marL="83820" indent="-1270" algn="r" rtl="1">
                        <a:lnSpc>
                          <a:spcPct val="107000"/>
                        </a:lnSpc>
                        <a:spcAft>
                          <a:spcPts val="0"/>
                        </a:spcAft>
                      </a:pPr>
                      <a:r>
                        <a:rPr lang="ar-SA" sz="1100" b="1" dirty="0">
                          <a:effectLst/>
                          <a:latin typeface="Sakkal Majalla" panose="02000000000000000000" pitchFamily="2" charset="-78"/>
                          <a:cs typeface="Sakkal Majalla" panose="02000000000000000000" pitchFamily="2" charset="-78"/>
                        </a:rPr>
                        <a:t>اقتصاد إسلامي</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r h="203493">
                <a:tc vMerge="1">
                  <a:txBody>
                    <a:bodyPr/>
                    <a:lstStyle/>
                    <a:p>
                      <a:endParaRPr lang="fr-FR"/>
                    </a:p>
                  </a:txBody>
                  <a:tcPr/>
                </a:tc>
                <a:tc>
                  <a:txBody>
                    <a:bodyPr/>
                    <a:lstStyle/>
                    <a:p>
                      <a:pPr indent="-1270" algn="ctr" rtl="1">
                        <a:lnSpc>
                          <a:spcPct val="107000"/>
                        </a:lnSpc>
                        <a:spcAft>
                          <a:spcPts val="0"/>
                        </a:spcAft>
                      </a:pPr>
                      <a:r>
                        <a:rPr lang="ar-SA" sz="1100" b="1" dirty="0">
                          <a:effectLst/>
                          <a:latin typeface="Sakkal Majalla" panose="02000000000000000000" pitchFamily="2" charset="-78"/>
                          <a:cs typeface="Sakkal Majalla" panose="02000000000000000000" pitchFamily="2" charset="-78"/>
                        </a:rPr>
                        <a:t>علوم مالية ومحاسبة</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indent="83185" algn="r" rtl="1">
                        <a:lnSpc>
                          <a:spcPct val="107000"/>
                        </a:lnSpc>
                        <a:spcAft>
                          <a:spcPts val="0"/>
                        </a:spcAft>
                      </a:pPr>
                      <a:r>
                        <a:rPr lang="ar-SA" sz="1100" b="1" dirty="0" smtClean="0">
                          <a:effectLst/>
                          <a:latin typeface="Sakkal Majalla" panose="02000000000000000000" pitchFamily="2" charset="-78"/>
                          <a:cs typeface="Sakkal Majalla" panose="02000000000000000000" pitchFamily="2" charset="-78"/>
                        </a:rPr>
                        <a:t>مالية</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marL="83820" indent="-1270" algn="r" rtl="1">
                        <a:lnSpc>
                          <a:spcPct val="107000"/>
                        </a:lnSpc>
                        <a:spcAft>
                          <a:spcPts val="0"/>
                        </a:spcAft>
                      </a:pPr>
                      <a:r>
                        <a:rPr lang="ar-SA" sz="1100" b="1" dirty="0">
                          <a:effectLst/>
                          <a:latin typeface="Sakkal Majalla" panose="02000000000000000000" pitchFamily="2" charset="-78"/>
                          <a:cs typeface="Sakkal Majalla" panose="02000000000000000000" pitchFamily="2" charset="-78"/>
                        </a:rPr>
                        <a:t>مالية وبنوك إسلامية</a:t>
                      </a:r>
                      <a:endParaRPr lang="fr-FR" sz="1100" b="1" dirty="0">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r h="203493">
                <a:tc>
                  <a:txBody>
                    <a:bodyPr/>
                    <a:lstStyle/>
                    <a:p>
                      <a:pPr indent="-1270" algn="ctr" rtl="1">
                        <a:lnSpc>
                          <a:spcPct val="107000"/>
                        </a:lnSpc>
                        <a:spcAft>
                          <a:spcPts val="0"/>
                        </a:spcAft>
                      </a:pPr>
                      <a:r>
                        <a:rPr lang="ar-SA" sz="1100" b="1" dirty="0">
                          <a:solidFill>
                            <a:srgbClr val="C00000"/>
                          </a:solidFill>
                          <a:effectLst/>
                          <a:latin typeface="Sakkal Majalla" panose="02000000000000000000" pitchFamily="2" charset="-78"/>
                          <a:cs typeface="Sakkal Majalla" panose="02000000000000000000" pitchFamily="2" charset="-78"/>
                        </a:rPr>
                        <a:t>04 ميادين</a:t>
                      </a:r>
                      <a:endParaRPr lang="fr-FR" sz="1100" b="1" dirty="0">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chemeClr val="tx1"/>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indent="-1270" algn="ctr" rtl="1">
                        <a:lnSpc>
                          <a:spcPct val="107000"/>
                        </a:lnSpc>
                        <a:spcAft>
                          <a:spcPts val="0"/>
                        </a:spcAft>
                      </a:pPr>
                      <a:r>
                        <a:rPr lang="ar-SA" sz="1100" b="1" dirty="0">
                          <a:solidFill>
                            <a:srgbClr val="C00000"/>
                          </a:solidFill>
                          <a:effectLst/>
                          <a:latin typeface="Sakkal Majalla" panose="02000000000000000000" pitchFamily="2" charset="-78"/>
                          <a:cs typeface="Sakkal Majalla" panose="02000000000000000000" pitchFamily="2" charset="-78"/>
                        </a:rPr>
                        <a:t>13 فرعا</a:t>
                      </a:r>
                      <a:endParaRPr lang="fr-FR" sz="1100" b="1" dirty="0">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indent="-1270" algn="ctr" rtl="1">
                        <a:lnSpc>
                          <a:spcPct val="107000"/>
                        </a:lnSpc>
                        <a:spcAft>
                          <a:spcPts val="0"/>
                        </a:spcAft>
                      </a:pPr>
                      <a:r>
                        <a:rPr lang="ar-SA" sz="1100" b="1" dirty="0">
                          <a:solidFill>
                            <a:srgbClr val="C00000"/>
                          </a:solidFill>
                          <a:effectLst/>
                          <a:latin typeface="Sakkal Majalla" panose="02000000000000000000" pitchFamily="2" charset="-78"/>
                          <a:cs typeface="Sakkal Majalla" panose="02000000000000000000" pitchFamily="2" charset="-78"/>
                        </a:rPr>
                        <a:t>17 </a:t>
                      </a:r>
                      <a:r>
                        <a:rPr lang="ar-DZ" sz="1100" b="1" dirty="0" smtClean="0">
                          <a:solidFill>
                            <a:srgbClr val="C00000"/>
                          </a:solidFill>
                          <a:effectLst/>
                          <a:latin typeface="Sakkal Majalla" panose="02000000000000000000" pitchFamily="2" charset="-78"/>
                          <a:cs typeface="Sakkal Majalla" panose="02000000000000000000" pitchFamily="2" charset="-78"/>
                        </a:rPr>
                        <a:t>تخصصا</a:t>
                      </a:r>
                      <a:r>
                        <a:rPr lang="fr-FR" sz="1100" b="1" dirty="0">
                          <a:solidFill>
                            <a:srgbClr val="C00000"/>
                          </a:solidFill>
                          <a:effectLst/>
                          <a:latin typeface="Sakkal Majalla" panose="02000000000000000000" pitchFamily="2" charset="-78"/>
                          <a:cs typeface="Sakkal Majalla" panose="02000000000000000000" pitchFamily="2" charset="-78"/>
                        </a:rPr>
                        <a:t> </a:t>
                      </a:r>
                      <a:r>
                        <a:rPr lang="ar-DZ" sz="1100" b="1" dirty="0" smtClean="0">
                          <a:solidFill>
                            <a:srgbClr val="C00000"/>
                          </a:solidFill>
                          <a:effectLst/>
                          <a:latin typeface="Sakkal Majalla" panose="02000000000000000000" pitchFamily="2" charset="-78"/>
                          <a:cs typeface="Sakkal Majalla" panose="02000000000000000000" pitchFamily="2" charset="-78"/>
                        </a:rPr>
                        <a:t>في</a:t>
                      </a:r>
                      <a:r>
                        <a:rPr lang="ar-DZ" sz="1100" b="1" baseline="0" dirty="0" smtClean="0">
                          <a:solidFill>
                            <a:srgbClr val="C00000"/>
                          </a:solidFill>
                          <a:effectLst/>
                          <a:latin typeface="Sakkal Majalla" panose="02000000000000000000" pitchFamily="2" charset="-78"/>
                          <a:cs typeface="Sakkal Majalla" panose="02000000000000000000" pitchFamily="2" charset="-78"/>
                        </a:rPr>
                        <a:t> الليسانس</a:t>
                      </a:r>
                      <a:endParaRPr lang="fr-FR" sz="1100" b="1" dirty="0">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indent="-1270" algn="ctr" rtl="1">
                        <a:lnSpc>
                          <a:spcPct val="107000"/>
                        </a:lnSpc>
                        <a:spcAft>
                          <a:spcPts val="0"/>
                        </a:spcAft>
                      </a:pPr>
                      <a:r>
                        <a:rPr lang="ar-SA" sz="1100" b="1" dirty="0">
                          <a:solidFill>
                            <a:srgbClr val="C00000"/>
                          </a:solidFill>
                          <a:effectLst/>
                          <a:latin typeface="Sakkal Majalla" panose="02000000000000000000" pitchFamily="2" charset="-78"/>
                          <a:cs typeface="Sakkal Majalla" panose="02000000000000000000" pitchFamily="2" charset="-78"/>
                        </a:rPr>
                        <a:t>24 </a:t>
                      </a:r>
                      <a:r>
                        <a:rPr lang="ar-DZ" sz="1100" b="1" dirty="0" smtClean="0">
                          <a:solidFill>
                            <a:srgbClr val="C00000"/>
                          </a:solidFill>
                          <a:effectLst/>
                          <a:latin typeface="Sakkal Majalla" panose="02000000000000000000" pitchFamily="2" charset="-78"/>
                          <a:cs typeface="Sakkal Majalla" panose="02000000000000000000" pitchFamily="2" charset="-78"/>
                        </a:rPr>
                        <a:t>تخصصا في </a:t>
                      </a:r>
                      <a:r>
                        <a:rPr lang="ar-DZ" sz="1100" b="1" dirty="0" smtClean="0">
                          <a:solidFill>
                            <a:srgbClr val="C00000"/>
                          </a:solidFill>
                          <a:effectLst/>
                          <a:latin typeface="Sakkal Majalla" panose="02000000000000000000" pitchFamily="2" charset="-78"/>
                          <a:cs typeface="Sakkal Majalla" panose="02000000000000000000" pitchFamily="2" charset="-78"/>
                        </a:rPr>
                        <a:t>الماستر</a:t>
                      </a:r>
                      <a:endParaRPr lang="fr-FR" sz="1100" b="1" dirty="0">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endParaRPr>
                    </a:p>
                  </a:txBody>
                  <a:tcPr marL="5024" marR="5024" marT="0" marB="0" anchor="ctr">
                    <a:lnL w="12700"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r>
            </a:tbl>
          </a:graphicData>
        </a:graphic>
      </p:graphicFrame>
    </p:spTree>
    <p:extLst>
      <p:ext uri="{BB962C8B-B14F-4D97-AF65-F5344CB8AC3E}">
        <p14:creationId xmlns:p14="http://schemas.microsoft.com/office/powerpoint/2010/main" val="1630489625"/>
      </p:ext>
    </p:extLst>
  </p:cSld>
  <p:clrMapOvr>
    <a:masterClrMapping/>
  </p:clrMapOvr>
  <mc:AlternateContent xmlns:mc="http://schemas.openxmlformats.org/markup-compatibility/2006" xmlns:p14="http://schemas.microsoft.com/office/powerpoint/2010/main">
    <mc:Choice Requires="p14">
      <p:transition p14:dur="100" advTm="10568">
        <p:split orient="vert"/>
      </p:transition>
    </mc:Choice>
    <mc:Fallback xmlns="">
      <p:transition advTm="10568">
        <p:split orient="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Ellipse 16"/>
          <p:cNvSpPr/>
          <p:nvPr/>
        </p:nvSpPr>
        <p:spPr>
          <a:xfrm>
            <a:off x="3929058" y="5861162"/>
            <a:ext cx="1308324" cy="738411"/>
          </a:xfrm>
          <a:prstGeom prst="rect">
            <a:avLst/>
          </a:prstGeom>
          <a:scene3d>
            <a:camera prst="orthographicFront">
              <a:rot lat="0" lon="0" rev="0"/>
            </a:camera>
            <a:lightRig rig="contrasting" dir="t">
              <a:rot lat="0" lon="0" rev="1200000"/>
            </a:lightRig>
          </a:scene3d>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algn="ctr" defTabSz="800100">
              <a:lnSpc>
                <a:spcPct val="90000"/>
              </a:lnSpc>
              <a:spcBef>
                <a:spcPct val="0"/>
              </a:spcBef>
              <a:spcAft>
                <a:spcPct val="35000"/>
              </a:spcAft>
            </a:pPr>
            <a:r>
              <a:rPr lang="fr-FR" b="1" dirty="0"/>
              <a:t>Affectation post recours</a:t>
            </a:r>
          </a:p>
        </p:txBody>
      </p:sp>
      <p:sp>
        <p:nvSpPr>
          <p:cNvPr id="41" name="Titre 1"/>
          <p:cNvSpPr>
            <a:spLocks noGrp="1"/>
          </p:cNvSpPr>
          <p:nvPr>
            <p:ph type="title"/>
          </p:nvPr>
        </p:nvSpPr>
        <p:spPr>
          <a:xfrm>
            <a:off x="0" y="2"/>
            <a:ext cx="9144000" cy="1099045"/>
          </a:xfrm>
          <a:solidFill>
            <a:srgbClr val="003054"/>
          </a:solidFill>
          <a:ln>
            <a:noFill/>
          </a:ln>
        </p:spPr>
        <p:style>
          <a:lnRef idx="1">
            <a:schemeClr val="accent3"/>
          </a:lnRef>
          <a:fillRef idx="2">
            <a:schemeClr val="accent3"/>
          </a:fillRef>
          <a:effectRef idx="1">
            <a:schemeClr val="accent3"/>
          </a:effectRef>
          <a:fontRef idx="minor">
            <a:schemeClr val="dk1"/>
          </a:fontRef>
        </p:style>
        <p:txBody>
          <a:bodyPr>
            <a:noAutofit/>
          </a:bodyPr>
          <a:lstStyle/>
          <a:p>
            <a:pPr algn="ctr" rtl="1"/>
            <a:r>
              <a:rPr lang="ar-DZ" sz="2400" b="1" dirty="0">
                <a:solidFill>
                  <a:schemeClr val="bg1"/>
                </a:solidFill>
              </a:rPr>
              <a:t>إذا كنت حائزا على شهادة الباكالوريا </a:t>
            </a:r>
            <a:r>
              <a:rPr lang="ar-DZ" sz="2400" b="1" dirty="0" smtClean="0">
                <a:solidFill>
                  <a:schemeClr val="bg1"/>
                </a:solidFill>
              </a:rPr>
              <a:t>2024 بتقدير </a:t>
            </a:r>
            <a:r>
              <a:rPr lang="ar-DZ" sz="2400" b="1" dirty="0" smtClean="0">
                <a:solidFill>
                  <a:schemeClr val="bg1"/>
                </a:solidFill>
              </a:rPr>
              <a:t>ممتاز</a:t>
            </a:r>
            <a:endParaRPr lang="fr-FR" sz="2400" b="1" dirty="0">
              <a:solidFill>
                <a:schemeClr val="bg1"/>
              </a:solidFill>
            </a:endParaRPr>
          </a:p>
        </p:txBody>
      </p:sp>
      <p:sp>
        <p:nvSpPr>
          <p:cNvPr id="45" name="Ellipse 16"/>
          <p:cNvSpPr/>
          <p:nvPr/>
        </p:nvSpPr>
        <p:spPr>
          <a:xfrm>
            <a:off x="7293782" y="2074948"/>
            <a:ext cx="1308324" cy="738411"/>
          </a:xfrm>
          <a:prstGeom prst="rect">
            <a:avLst/>
          </a:prstGeom>
          <a:scene3d>
            <a:camera prst="orthographicFront">
              <a:rot lat="0" lon="0" rev="0"/>
            </a:camera>
            <a:lightRig rig="contrasting" dir="t">
              <a:rot lat="0" lon="0" rev="1200000"/>
            </a:lightRig>
          </a:scene3d>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algn="ctr" defTabSz="800100">
              <a:lnSpc>
                <a:spcPct val="90000"/>
              </a:lnSpc>
              <a:spcBef>
                <a:spcPct val="0"/>
              </a:spcBef>
              <a:spcAft>
                <a:spcPct val="35000"/>
              </a:spcAft>
            </a:pPr>
            <a:r>
              <a:rPr lang="fr-FR" b="1" dirty="0"/>
              <a:t>Confirmation de l’affectation</a:t>
            </a:r>
          </a:p>
        </p:txBody>
      </p:sp>
      <p:graphicFrame>
        <p:nvGraphicFramePr>
          <p:cNvPr id="7" name="Diagramme 6"/>
          <p:cNvGraphicFramePr/>
          <p:nvPr>
            <p:extLst>
              <p:ext uri="{D42A27DB-BD31-4B8C-83A1-F6EECF244321}">
                <p14:modId xmlns:p14="http://schemas.microsoft.com/office/powerpoint/2010/main" val="2349546064"/>
              </p:ext>
            </p:extLst>
          </p:nvPr>
        </p:nvGraphicFramePr>
        <p:xfrm>
          <a:off x="0" y="1268759"/>
          <a:ext cx="9144000" cy="552574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Image 7" descr="C:\Users\hp\Desktop\Logo.jpeg"/>
          <p:cNvPicPr/>
          <p:nvPr/>
        </p:nvPicPr>
        <p:blipFill>
          <a:blip r:embed="rId8">
            <a:extLst>
              <a:ext uri="{28A0092B-C50C-407E-A947-70E740481C1C}">
                <a14:useLocalDpi xmlns:a14="http://schemas.microsoft.com/office/drawing/2010/main" val="0"/>
              </a:ext>
            </a:extLst>
          </a:blip>
          <a:srcRect/>
          <a:stretch>
            <a:fillRect/>
          </a:stretch>
        </p:blipFill>
        <p:spPr bwMode="auto">
          <a:xfrm>
            <a:off x="7817491" y="11090"/>
            <a:ext cx="1175776" cy="980728"/>
          </a:xfrm>
          <a:prstGeom prst="ellipse">
            <a:avLst/>
          </a:prstGeom>
          <a:ln>
            <a:noFill/>
          </a:ln>
          <a:effectLst>
            <a:softEdge rad="112500"/>
          </a:effectLst>
        </p:spPr>
      </p:pic>
    </p:spTree>
    <p:extLst>
      <p:ext uri="{BB962C8B-B14F-4D97-AF65-F5344CB8AC3E}">
        <p14:creationId xmlns:p14="http://schemas.microsoft.com/office/powerpoint/2010/main" val="976525372"/>
      </p:ext>
    </p:extLst>
  </p:cSld>
  <p:clrMapOvr>
    <a:masterClrMapping/>
  </p:clrMapOvr>
  <mc:AlternateContent xmlns:mc="http://schemas.openxmlformats.org/markup-compatibility/2006" xmlns:p14="http://schemas.microsoft.com/office/powerpoint/2010/main">
    <mc:Choice Requires="p14">
      <p:transition p14:dur="100" advTm="10568">
        <p:split orient="vert"/>
      </p:transition>
    </mc:Choice>
    <mc:Fallback xmlns="">
      <p:transition advTm="10568">
        <p:split orient="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Ellipse 16"/>
          <p:cNvSpPr/>
          <p:nvPr/>
        </p:nvSpPr>
        <p:spPr>
          <a:xfrm>
            <a:off x="3929058" y="5861162"/>
            <a:ext cx="1308324" cy="738411"/>
          </a:xfrm>
          <a:prstGeom prst="rect">
            <a:avLst/>
          </a:prstGeom>
          <a:scene3d>
            <a:camera prst="orthographicFront">
              <a:rot lat="0" lon="0" rev="0"/>
            </a:camera>
            <a:lightRig rig="contrasting" dir="t">
              <a:rot lat="0" lon="0" rev="1200000"/>
            </a:lightRig>
          </a:scene3d>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algn="ctr" defTabSz="800100">
              <a:lnSpc>
                <a:spcPct val="90000"/>
              </a:lnSpc>
              <a:spcBef>
                <a:spcPct val="0"/>
              </a:spcBef>
              <a:spcAft>
                <a:spcPct val="35000"/>
              </a:spcAft>
            </a:pPr>
            <a:r>
              <a:rPr lang="fr-FR" b="1" dirty="0"/>
              <a:t>Affectation post recours</a:t>
            </a:r>
          </a:p>
        </p:txBody>
      </p:sp>
      <p:sp>
        <p:nvSpPr>
          <p:cNvPr id="41" name="Titre 1"/>
          <p:cNvSpPr>
            <a:spLocks noGrp="1"/>
          </p:cNvSpPr>
          <p:nvPr>
            <p:ph type="title"/>
          </p:nvPr>
        </p:nvSpPr>
        <p:spPr>
          <a:xfrm>
            <a:off x="0" y="2"/>
            <a:ext cx="9144000" cy="1099045"/>
          </a:xfrm>
          <a:solidFill>
            <a:srgbClr val="003054"/>
          </a:solidFill>
          <a:ln>
            <a:noFill/>
          </a:ln>
        </p:spPr>
        <p:style>
          <a:lnRef idx="1">
            <a:schemeClr val="accent3"/>
          </a:lnRef>
          <a:fillRef idx="2">
            <a:schemeClr val="accent3"/>
          </a:fillRef>
          <a:effectRef idx="1">
            <a:schemeClr val="accent3"/>
          </a:effectRef>
          <a:fontRef idx="minor">
            <a:schemeClr val="dk1"/>
          </a:fontRef>
        </p:style>
        <p:txBody>
          <a:bodyPr>
            <a:noAutofit/>
          </a:bodyPr>
          <a:lstStyle/>
          <a:p>
            <a:pPr algn="ctr" rtl="1"/>
            <a:r>
              <a:rPr lang="ar-DZ" sz="2400" b="1" dirty="0">
                <a:solidFill>
                  <a:schemeClr val="bg1"/>
                </a:solidFill>
              </a:rPr>
              <a:t>إذا كنت حائزا على شهادة الباكالوريا الخـاصة (ثانوية بوعمــامة) </a:t>
            </a:r>
            <a:r>
              <a:rPr lang="ar-DZ" sz="2400" b="1" dirty="0" smtClean="0">
                <a:solidFill>
                  <a:schemeClr val="bg1"/>
                </a:solidFill>
              </a:rPr>
              <a:t>...........،</a:t>
            </a:r>
            <a:r>
              <a:rPr lang="ar-DZ" sz="2400" b="1" dirty="0">
                <a:solidFill>
                  <a:schemeClr val="bg1"/>
                </a:solidFill>
              </a:rPr>
              <a:t/>
            </a:r>
            <a:br>
              <a:rPr lang="ar-DZ" sz="2400" b="1" dirty="0">
                <a:solidFill>
                  <a:schemeClr val="bg1"/>
                </a:solidFill>
              </a:rPr>
            </a:br>
            <a:r>
              <a:rPr lang="ar-DZ" sz="2400" b="1" dirty="0">
                <a:solidFill>
                  <a:schemeClr val="bg1"/>
                </a:solidFill>
              </a:rPr>
              <a:t> لأسجـل في مؤسسة للتعـليم العـالي يجــب:</a:t>
            </a:r>
            <a:endParaRPr lang="fr-FR" sz="2400" b="1" dirty="0">
              <a:solidFill>
                <a:schemeClr val="bg1"/>
              </a:solidFill>
            </a:endParaRPr>
          </a:p>
        </p:txBody>
      </p:sp>
      <p:sp>
        <p:nvSpPr>
          <p:cNvPr id="45" name="Ellipse 16"/>
          <p:cNvSpPr/>
          <p:nvPr/>
        </p:nvSpPr>
        <p:spPr>
          <a:xfrm>
            <a:off x="7293782" y="2074948"/>
            <a:ext cx="1308324" cy="738411"/>
          </a:xfrm>
          <a:prstGeom prst="rect">
            <a:avLst/>
          </a:prstGeom>
          <a:scene3d>
            <a:camera prst="orthographicFront">
              <a:rot lat="0" lon="0" rev="0"/>
            </a:camera>
            <a:lightRig rig="contrasting" dir="t">
              <a:rot lat="0" lon="0" rev="1200000"/>
            </a:lightRig>
          </a:scene3d>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algn="ctr" defTabSz="800100">
              <a:lnSpc>
                <a:spcPct val="90000"/>
              </a:lnSpc>
              <a:spcBef>
                <a:spcPct val="0"/>
              </a:spcBef>
              <a:spcAft>
                <a:spcPct val="35000"/>
              </a:spcAft>
            </a:pPr>
            <a:r>
              <a:rPr lang="fr-FR" b="1" dirty="0"/>
              <a:t>Confirmation de l’affectation</a:t>
            </a:r>
          </a:p>
        </p:txBody>
      </p:sp>
      <p:graphicFrame>
        <p:nvGraphicFramePr>
          <p:cNvPr id="7" name="Diagramme 6"/>
          <p:cNvGraphicFramePr/>
          <p:nvPr>
            <p:extLst>
              <p:ext uri="{D42A27DB-BD31-4B8C-83A1-F6EECF244321}">
                <p14:modId xmlns:p14="http://schemas.microsoft.com/office/powerpoint/2010/main" val="1547203553"/>
              </p:ext>
            </p:extLst>
          </p:nvPr>
        </p:nvGraphicFramePr>
        <p:xfrm>
          <a:off x="107504" y="1099046"/>
          <a:ext cx="8858280" cy="51382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Image 7" descr="C:\Users\hp\Desktop\Logo.jpeg"/>
          <p:cNvPicPr/>
          <p:nvPr/>
        </p:nvPicPr>
        <p:blipFill>
          <a:blip r:embed="rId8">
            <a:extLst>
              <a:ext uri="{28A0092B-C50C-407E-A947-70E740481C1C}">
                <a14:useLocalDpi xmlns:a14="http://schemas.microsoft.com/office/drawing/2010/main" val="0"/>
              </a:ext>
            </a:extLst>
          </a:blip>
          <a:srcRect/>
          <a:stretch>
            <a:fillRect/>
          </a:stretch>
        </p:blipFill>
        <p:spPr bwMode="auto">
          <a:xfrm>
            <a:off x="8100392" y="95164"/>
            <a:ext cx="1043608" cy="908720"/>
          </a:xfrm>
          <a:prstGeom prst="ellipse">
            <a:avLst/>
          </a:prstGeom>
          <a:ln>
            <a:noFill/>
          </a:ln>
          <a:effectLst>
            <a:softEdge rad="112500"/>
          </a:effectLst>
        </p:spPr>
      </p:pic>
    </p:spTree>
    <p:extLst>
      <p:ext uri="{BB962C8B-B14F-4D97-AF65-F5344CB8AC3E}">
        <p14:creationId xmlns:p14="http://schemas.microsoft.com/office/powerpoint/2010/main" val="359002491"/>
      </p:ext>
    </p:extLst>
  </p:cSld>
  <p:clrMapOvr>
    <a:masterClrMapping/>
  </p:clrMapOvr>
  <mc:AlternateContent xmlns:mc="http://schemas.openxmlformats.org/markup-compatibility/2006" xmlns:p14="http://schemas.microsoft.com/office/powerpoint/2010/main">
    <mc:Choice Requires="p14">
      <p:transition p14:dur="100" advTm="10568">
        <p:split orient="vert"/>
      </p:transition>
    </mc:Choice>
    <mc:Fallback xmlns="">
      <p:transition advTm="10568">
        <p:split orient="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avec flèche vers le bas 19"/>
          <p:cNvSpPr/>
          <p:nvPr/>
        </p:nvSpPr>
        <p:spPr>
          <a:xfrm>
            <a:off x="279740" y="1037824"/>
            <a:ext cx="8572530" cy="1186839"/>
          </a:xfrm>
          <a:prstGeom prst="downArrowCallou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ctr" rtl="1"/>
            <a:r>
              <a:rPr lang="ar-DZ" sz="1600" b="1" dirty="0">
                <a:solidFill>
                  <a:schemeClr val="tx1"/>
                </a:solidFill>
              </a:rPr>
              <a:t>قبل كل شيء، يجب أن أتقدم بطلب معادلة للبكالوريا التي بحوزتي، على الموقع الإلكتروني للوزارة عبر الرابط :</a:t>
            </a:r>
            <a:endParaRPr lang="fr-FR" sz="1600" b="1" dirty="0">
              <a:solidFill>
                <a:schemeClr val="tx1"/>
              </a:solidFill>
            </a:endParaRPr>
          </a:p>
          <a:p>
            <a:pPr algn="ctr"/>
            <a:r>
              <a:rPr lang="fr-FR" sz="1600" b="1" dirty="0">
                <a:solidFill>
                  <a:srgbClr val="C00000"/>
                </a:solidFill>
              </a:rPr>
              <a:t>https://ww.mesrs.dz/les-equivalences</a:t>
            </a:r>
            <a:endParaRPr lang="fr-FR" sz="1600" dirty="0"/>
          </a:p>
          <a:p>
            <a:pPr lvl="0" algn="ctr" rtl="1"/>
            <a:endParaRPr lang="fr-FR" sz="1600" b="1" dirty="0">
              <a:solidFill>
                <a:schemeClr val="tx1"/>
              </a:solidFill>
            </a:endParaRPr>
          </a:p>
          <a:p>
            <a:pPr lvl="0" algn="ctr" rtl="1"/>
            <a:endParaRPr lang="fr-FR" sz="1600" dirty="0"/>
          </a:p>
        </p:txBody>
      </p:sp>
      <p:sp>
        <p:nvSpPr>
          <p:cNvPr id="21" name="Rectangle avec flèche vers le bas 20"/>
          <p:cNvSpPr/>
          <p:nvPr/>
        </p:nvSpPr>
        <p:spPr>
          <a:xfrm>
            <a:off x="279740" y="2238466"/>
            <a:ext cx="8572560" cy="2364864"/>
          </a:xfrm>
          <a:prstGeom prst="downArrowCallou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DZ" sz="1600" b="1" dirty="0">
                <a:solidFill>
                  <a:schemeClr val="tx1"/>
                </a:solidFill>
              </a:rPr>
              <a:t> باستخدام حساب على أرضية </a:t>
            </a:r>
            <a:r>
              <a:rPr lang="fr-FR" sz="1600" b="1" dirty="0">
                <a:solidFill>
                  <a:schemeClr val="tx1"/>
                </a:solidFill>
              </a:rPr>
              <a:t>PROGRES </a:t>
            </a:r>
            <a:r>
              <a:rPr lang="ar-DZ" sz="1600" b="1" dirty="0">
                <a:solidFill>
                  <a:schemeClr val="tx1"/>
                </a:solidFill>
              </a:rPr>
              <a:t> على (الواجهة جزائري حاصل على بكالوريا أجنبية) (</a:t>
            </a:r>
            <a:r>
              <a:rPr lang="fr-FR" sz="1600" b="1" dirty="0">
                <a:solidFill>
                  <a:schemeClr val="tx1"/>
                </a:solidFill>
              </a:rPr>
              <a:t>Interface algérien </a:t>
            </a:r>
            <a:r>
              <a:rPr lang="ar-DZ" sz="1600" b="1" dirty="0">
                <a:solidFill>
                  <a:schemeClr val="tx1"/>
                </a:solidFill>
              </a:rPr>
              <a:t>(</a:t>
            </a:r>
            <a:r>
              <a:rPr lang="fr-FR" sz="1600" b="1" dirty="0">
                <a:solidFill>
                  <a:schemeClr val="tx1"/>
                </a:solidFill>
              </a:rPr>
              <a:t>titulaire d’un bac étranger</a:t>
            </a:r>
            <a:r>
              <a:rPr lang="ar-DZ" sz="1600" b="1" dirty="0">
                <a:solidFill>
                  <a:schemeClr val="tx1"/>
                </a:solidFill>
              </a:rPr>
              <a:t>، أباشر تسجيلي الأولي بإيداع ملفي بعد مسحه ضوئيا</a:t>
            </a:r>
            <a:r>
              <a:rPr lang="fr-FR" sz="1600" b="1" dirty="0">
                <a:solidFill>
                  <a:schemeClr val="tx1"/>
                </a:solidFill>
              </a:rPr>
              <a:t> </a:t>
            </a:r>
            <a:r>
              <a:rPr lang="ar-DZ" sz="1600" b="1" dirty="0">
                <a:solidFill>
                  <a:schemeClr val="tx1"/>
                </a:solidFill>
              </a:rPr>
              <a:t>على الرابط:  </a:t>
            </a:r>
            <a:r>
              <a:rPr lang="fr-FR" sz="1600" b="1" dirty="0">
                <a:solidFill>
                  <a:srgbClr val="C00000"/>
                </a:solidFill>
              </a:rPr>
              <a:t>https://ww.mesrs.dz/lwebetrangers</a:t>
            </a:r>
            <a:r>
              <a:rPr lang="ar-DZ" sz="1600" b="1" dirty="0">
                <a:solidFill>
                  <a:srgbClr val="C00000"/>
                </a:solidFill>
              </a:rPr>
              <a:t>  </a:t>
            </a:r>
            <a:r>
              <a:rPr lang="ar-DZ" sz="1600" b="1" dirty="0">
                <a:solidFill>
                  <a:schemeClr val="tx1"/>
                </a:solidFill>
              </a:rPr>
              <a:t>وهذا خلال الفترة </a:t>
            </a:r>
            <a:r>
              <a:rPr lang="ar-DZ" sz="1600" b="1" dirty="0">
                <a:solidFill>
                  <a:srgbClr val="C00000"/>
                </a:solidFill>
              </a:rPr>
              <a:t>من ...... إلى ..... 2024</a:t>
            </a:r>
            <a:endParaRPr lang="fr-FR" sz="1600" b="1" dirty="0">
              <a:solidFill>
                <a:srgbClr val="C00000"/>
              </a:solidFill>
            </a:endParaRPr>
          </a:p>
          <a:p>
            <a:pPr algn="ctr" rtl="1">
              <a:buFontTx/>
              <a:buChar char="-"/>
            </a:pPr>
            <a:r>
              <a:rPr lang="ar-DZ" sz="1600" b="1" dirty="0" smtClean="0">
                <a:solidFill>
                  <a:schemeClr val="tx1"/>
                </a:solidFill>
              </a:rPr>
              <a:t> </a:t>
            </a:r>
            <a:r>
              <a:rPr lang="ar-DZ" sz="1600" b="1" dirty="0">
                <a:solidFill>
                  <a:schemeClr val="tx1"/>
                </a:solidFill>
              </a:rPr>
              <a:t>أقوم بإدخال </a:t>
            </a:r>
            <a:r>
              <a:rPr lang="fr-FR" sz="1600" b="1" dirty="0">
                <a:solidFill>
                  <a:schemeClr val="tx1"/>
                </a:solidFill>
              </a:rPr>
              <a:t>6</a:t>
            </a:r>
            <a:r>
              <a:rPr lang="ar-DZ" sz="1600" b="1" dirty="0">
                <a:solidFill>
                  <a:schemeClr val="tx1"/>
                </a:solidFill>
              </a:rPr>
              <a:t> خيارات على الأكثر في بطاقة الرغبات مع شرط إدراج خيارين (2) في الليسانس ذات طابع جهوي أو محلي</a:t>
            </a:r>
          </a:p>
          <a:p>
            <a:pPr lvl="0" algn="ctr" rtl="1"/>
            <a:r>
              <a:rPr lang="ar-DZ" sz="1600" b="1" dirty="0">
                <a:solidFill>
                  <a:schemeClr val="tx1"/>
                </a:solidFill>
              </a:rPr>
              <a:t>كل ذلك مع احترام الشروط البيداغوجية التي حددها المنشور الوزاري المذكور أعلاه والمعدلات الدنيا للالتحاق.</a:t>
            </a:r>
            <a:endParaRPr lang="fr-FR" sz="1600" dirty="0"/>
          </a:p>
        </p:txBody>
      </p:sp>
      <p:sp>
        <p:nvSpPr>
          <p:cNvPr id="16" name="Titre 1"/>
          <p:cNvSpPr>
            <a:spLocks noGrp="1"/>
          </p:cNvSpPr>
          <p:nvPr>
            <p:ph type="title"/>
          </p:nvPr>
        </p:nvSpPr>
        <p:spPr>
          <a:xfrm>
            <a:off x="0" y="0"/>
            <a:ext cx="9144000" cy="785794"/>
          </a:xfrm>
          <a:solidFill>
            <a:srgbClr val="003054"/>
          </a:solidFill>
          <a:ln>
            <a:noFill/>
          </a:ln>
        </p:spPr>
        <p:style>
          <a:lnRef idx="1">
            <a:schemeClr val="accent3"/>
          </a:lnRef>
          <a:fillRef idx="2">
            <a:schemeClr val="accent3"/>
          </a:fillRef>
          <a:effectRef idx="1">
            <a:schemeClr val="accent3"/>
          </a:effectRef>
          <a:fontRef idx="minor">
            <a:schemeClr val="dk1"/>
          </a:fontRef>
        </p:style>
        <p:txBody>
          <a:bodyPr>
            <a:noAutofit/>
          </a:bodyPr>
          <a:lstStyle/>
          <a:p>
            <a:pPr algn="ctr" rtl="1"/>
            <a:r>
              <a:rPr lang="ar-DZ" sz="2400" b="1" dirty="0">
                <a:solidFill>
                  <a:schemeClr val="bg1"/>
                </a:solidFill>
              </a:rPr>
              <a:t>إذا كنت جزائريا حائزا على شهادة بكالوريا أجنبية </a:t>
            </a:r>
            <a:r>
              <a:rPr lang="ar-DZ" sz="2400" b="1" dirty="0" smtClean="0">
                <a:solidFill>
                  <a:schemeClr val="bg1"/>
                </a:solidFill>
              </a:rPr>
              <a:t>2024، </a:t>
            </a:r>
            <a:r>
              <a:rPr lang="ar-DZ" sz="2400" b="1" dirty="0">
                <a:solidFill>
                  <a:schemeClr val="bg1"/>
                </a:solidFill>
              </a:rPr>
              <a:t/>
            </a:r>
            <a:br>
              <a:rPr lang="ar-DZ" sz="2400" b="1" dirty="0">
                <a:solidFill>
                  <a:schemeClr val="bg1"/>
                </a:solidFill>
              </a:rPr>
            </a:br>
            <a:r>
              <a:rPr lang="ar-DZ" sz="2400" b="1" dirty="0">
                <a:solidFill>
                  <a:schemeClr val="bg1"/>
                </a:solidFill>
              </a:rPr>
              <a:t>لأسجل في مؤسسة للتعـليم العالي، يجب:</a:t>
            </a:r>
            <a:endParaRPr lang="fr-FR" sz="2400" b="1" dirty="0">
              <a:solidFill>
                <a:schemeClr val="bg1"/>
              </a:solidFill>
            </a:endParaRPr>
          </a:p>
        </p:txBody>
      </p:sp>
      <p:sp>
        <p:nvSpPr>
          <p:cNvPr id="15" name="Espace réservé du numéro de diapositive 14"/>
          <p:cNvSpPr>
            <a:spLocks noGrp="1"/>
          </p:cNvSpPr>
          <p:nvPr>
            <p:ph type="sldNum" sz="quarter" idx="12"/>
          </p:nvPr>
        </p:nvSpPr>
        <p:spPr/>
        <p:txBody>
          <a:bodyPr/>
          <a:lstStyle/>
          <a:p>
            <a:fld id="{3D56631F-B99A-4A6C-BB5A-D3DE6E5BF7B0}" type="slidenum">
              <a:rPr lang="fr-FR" smtClean="0"/>
              <a:pPr/>
              <a:t>15</a:t>
            </a:fld>
            <a:endParaRPr lang="fr-FR"/>
          </a:p>
        </p:txBody>
      </p:sp>
      <p:sp>
        <p:nvSpPr>
          <p:cNvPr id="23" name="Rectangle 22"/>
          <p:cNvSpPr/>
          <p:nvPr/>
        </p:nvSpPr>
        <p:spPr>
          <a:xfrm>
            <a:off x="304922" y="4617133"/>
            <a:ext cx="8572530" cy="1152127"/>
          </a:xfrm>
          <a:prstGeom prst="rect">
            <a:avLst/>
          </a:prstGeom>
          <a:solidFill>
            <a:schemeClr val="accent1">
              <a:lumMod val="40000"/>
              <a:lumOff val="60000"/>
            </a:schemeClr>
          </a:solidFill>
          <a:ln>
            <a:solidFill>
              <a:srgbClr val="00233E"/>
            </a:solidFill>
          </a:ln>
        </p:spPr>
        <p:style>
          <a:lnRef idx="0">
            <a:scrgbClr r="0" g="0" b="0"/>
          </a:lnRef>
          <a:fillRef idx="0">
            <a:scrgbClr r="0" g="0" b="0"/>
          </a:fillRef>
          <a:effectRef idx="0">
            <a:scrgbClr r="0" g="0" b="0"/>
          </a:effectRef>
          <a:fontRef idx="minor">
            <a:schemeClr val="lt1"/>
          </a:fontRef>
        </p:style>
        <p:txBody>
          <a:bodyPr spcFirstLastPara="0" vert="horz" wrap="square" lIns="113792" tIns="113792" rIns="113792" bIns="113792" numCol="1" spcCol="1270" anchor="ctr" anchorCtr="0">
            <a:noAutofit/>
          </a:bodyPr>
          <a:lstStyle/>
          <a:p>
            <a:pPr lvl="0" algn="ctr" rtl="1"/>
            <a:endParaRPr lang="ar-DZ" sz="400" b="1" dirty="0">
              <a:solidFill>
                <a:schemeClr val="tx1"/>
              </a:solidFill>
            </a:endParaRPr>
          </a:p>
          <a:p>
            <a:pPr lvl="0" algn="ctr" rtl="1"/>
            <a:r>
              <a:rPr lang="ar-DZ" sz="1600" b="1" dirty="0">
                <a:solidFill>
                  <a:schemeClr val="tx1"/>
                </a:solidFill>
              </a:rPr>
              <a:t>بعد الحصول على التوجيه النهائي، أتقدم إلى مؤسسة التوجيه </a:t>
            </a:r>
            <a:r>
              <a:rPr lang="ar-DZ" sz="1600" b="1" dirty="0" smtClean="0">
                <a:solidFill>
                  <a:schemeClr val="tx1"/>
                </a:solidFill>
              </a:rPr>
              <a:t>مرفقا بملف التسجيل (شهادة </a:t>
            </a:r>
            <a:r>
              <a:rPr lang="ar-DZ" sz="1600" b="1" dirty="0">
                <a:solidFill>
                  <a:schemeClr val="tx1"/>
                </a:solidFill>
              </a:rPr>
              <a:t>البكالوريا </a:t>
            </a:r>
            <a:r>
              <a:rPr lang="ar-DZ" sz="1600" b="1" dirty="0" smtClean="0">
                <a:solidFill>
                  <a:schemeClr val="tx1"/>
                </a:solidFill>
              </a:rPr>
              <a:t>الأصلية وشهادة معادلتها، شهادة التوجيه، 2 </a:t>
            </a:r>
            <a:r>
              <a:rPr lang="ar-DZ" sz="1600" b="1" dirty="0">
                <a:solidFill>
                  <a:schemeClr val="tx1"/>
                </a:solidFill>
              </a:rPr>
              <a:t>صور شمسية وحقوق </a:t>
            </a:r>
            <a:r>
              <a:rPr lang="ar-DZ" sz="1600" b="1" dirty="0" smtClean="0">
                <a:solidFill>
                  <a:schemeClr val="tx1"/>
                </a:solidFill>
              </a:rPr>
              <a:t>التسجيل) </a:t>
            </a:r>
            <a:r>
              <a:rPr lang="ar-DZ" sz="1600" b="1" dirty="0">
                <a:solidFill>
                  <a:schemeClr val="tx1"/>
                </a:solidFill>
              </a:rPr>
              <a:t>ورقم الملف المحصل عليه بعد تسجيلي على الخط لإتمام تسجيلي النهائي </a:t>
            </a:r>
            <a:r>
              <a:rPr lang="ar-DZ" sz="1600" b="1" dirty="0">
                <a:solidFill>
                  <a:srgbClr val="C00000"/>
                </a:solidFill>
              </a:rPr>
              <a:t>خلال الفترة المحددة</a:t>
            </a:r>
            <a:r>
              <a:rPr lang="ar-DZ" sz="1600" b="1" dirty="0">
                <a:solidFill>
                  <a:schemeClr val="tx1"/>
                </a:solidFill>
              </a:rPr>
              <a:t>.</a:t>
            </a:r>
          </a:p>
          <a:p>
            <a:pPr lvl="0" algn="ctr" rtl="1"/>
            <a:r>
              <a:rPr lang="ar-DZ" sz="1600" b="1" dirty="0">
                <a:solidFill>
                  <a:schemeClr val="tx1"/>
                </a:solidFill>
              </a:rPr>
              <a:t>يشترط للتسجيل في </a:t>
            </a:r>
            <a:r>
              <a:rPr lang="ar-DZ" sz="1600" b="1" dirty="0" smtClean="0">
                <a:solidFill>
                  <a:schemeClr val="tx1"/>
                </a:solidFill>
              </a:rPr>
              <a:t>فروع </a:t>
            </a:r>
            <a:r>
              <a:rPr lang="ar-DZ" sz="1600" b="1" dirty="0">
                <a:solidFill>
                  <a:schemeClr val="tx1"/>
                </a:solidFill>
              </a:rPr>
              <a:t>العلوم الطبية وشعب المدرس العليا، النجاح في اختبار لغة التدريس أو الخضوع لتكوين فيها.</a:t>
            </a:r>
          </a:p>
        </p:txBody>
      </p:sp>
      <p:pic>
        <p:nvPicPr>
          <p:cNvPr id="8" name="Image 7" descr="C:\Users\hp\Desktop\Logo.jpeg"/>
          <p:cNvPicPr/>
          <p:nvPr/>
        </p:nvPicPr>
        <p:blipFill>
          <a:blip r:embed="rId3">
            <a:extLst>
              <a:ext uri="{28A0092B-C50C-407E-A947-70E740481C1C}">
                <a14:useLocalDpi xmlns:a14="http://schemas.microsoft.com/office/drawing/2010/main" val="0"/>
              </a:ext>
            </a:extLst>
          </a:blip>
          <a:srcRect/>
          <a:stretch>
            <a:fillRect/>
          </a:stretch>
        </p:blipFill>
        <p:spPr bwMode="auto">
          <a:xfrm>
            <a:off x="7905852" y="-26988"/>
            <a:ext cx="971600" cy="785794"/>
          </a:xfrm>
          <a:prstGeom prst="ellipse">
            <a:avLst/>
          </a:prstGeom>
          <a:ln>
            <a:noFill/>
          </a:ln>
          <a:effectLst>
            <a:softEdge rad="112500"/>
          </a:effectLst>
        </p:spPr>
      </p:pic>
    </p:spTree>
    <p:extLst>
      <p:ext uri="{BB962C8B-B14F-4D97-AF65-F5344CB8AC3E}">
        <p14:creationId xmlns:p14="http://schemas.microsoft.com/office/powerpoint/2010/main" val="4006875355"/>
      </p:ext>
    </p:extLst>
  </p:cSld>
  <p:clrMapOvr>
    <a:masterClrMapping/>
  </p:clrMapOvr>
  <mc:AlternateContent xmlns:mc="http://schemas.openxmlformats.org/markup-compatibility/2006" xmlns:p14="http://schemas.microsoft.com/office/powerpoint/2010/main">
    <mc:Choice Requires="p14">
      <p:transition p14:dur="100" advTm="10568">
        <p:split orient="vert"/>
      </p:transition>
    </mc:Choice>
    <mc:Fallback xmlns="">
      <p:transition advTm="10568">
        <p:split orient="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Ellipse 16"/>
          <p:cNvSpPr/>
          <p:nvPr/>
        </p:nvSpPr>
        <p:spPr>
          <a:xfrm>
            <a:off x="3929058" y="5861162"/>
            <a:ext cx="1308324" cy="738411"/>
          </a:xfrm>
          <a:prstGeom prst="rect">
            <a:avLst/>
          </a:prstGeom>
          <a:scene3d>
            <a:camera prst="orthographicFront">
              <a:rot lat="0" lon="0" rev="0"/>
            </a:camera>
            <a:lightRig rig="contrasting" dir="t">
              <a:rot lat="0" lon="0" rev="1200000"/>
            </a:lightRig>
          </a:scene3d>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algn="ctr" defTabSz="800100">
              <a:lnSpc>
                <a:spcPct val="90000"/>
              </a:lnSpc>
              <a:spcBef>
                <a:spcPct val="0"/>
              </a:spcBef>
              <a:spcAft>
                <a:spcPct val="35000"/>
              </a:spcAft>
            </a:pPr>
            <a:r>
              <a:rPr lang="fr-FR" b="1" dirty="0"/>
              <a:t>Affectation post recours</a:t>
            </a:r>
          </a:p>
        </p:txBody>
      </p:sp>
      <p:sp>
        <p:nvSpPr>
          <p:cNvPr id="41" name="Titre 1"/>
          <p:cNvSpPr>
            <a:spLocks noGrp="1"/>
          </p:cNvSpPr>
          <p:nvPr>
            <p:ph type="title"/>
          </p:nvPr>
        </p:nvSpPr>
        <p:spPr>
          <a:xfrm>
            <a:off x="0" y="0"/>
            <a:ext cx="9144000" cy="836712"/>
          </a:xfrm>
          <a:solidFill>
            <a:srgbClr val="003054"/>
          </a:solidFill>
          <a:ln>
            <a:noFill/>
          </a:ln>
        </p:spPr>
        <p:style>
          <a:lnRef idx="1">
            <a:schemeClr val="accent3"/>
          </a:lnRef>
          <a:fillRef idx="2">
            <a:schemeClr val="accent3"/>
          </a:fillRef>
          <a:effectRef idx="1">
            <a:schemeClr val="accent3"/>
          </a:effectRef>
          <a:fontRef idx="minor">
            <a:schemeClr val="dk1"/>
          </a:fontRef>
        </p:style>
        <p:txBody>
          <a:bodyPr>
            <a:noAutofit/>
          </a:bodyPr>
          <a:lstStyle/>
          <a:p>
            <a:pPr algn="ctr" rtl="1"/>
            <a:r>
              <a:rPr lang="ar-DZ" sz="2400" b="1" dirty="0">
                <a:solidFill>
                  <a:schemeClr val="bg1"/>
                </a:solidFill>
              </a:rPr>
              <a:t>إذا كنت حائزا على شهادة بكالوريا جزائرية أو أجنبية </a:t>
            </a:r>
            <a:r>
              <a:rPr lang="ar-DZ" sz="2400" b="1" dirty="0">
                <a:solidFill>
                  <a:srgbClr val="FF0000"/>
                </a:solidFill>
              </a:rPr>
              <a:t>قبل عام </a:t>
            </a:r>
            <a:r>
              <a:rPr lang="ar-DZ" sz="2400" b="1" dirty="0" smtClean="0">
                <a:solidFill>
                  <a:srgbClr val="FF0000"/>
                </a:solidFill>
              </a:rPr>
              <a:t>2024</a:t>
            </a:r>
            <a:r>
              <a:rPr lang="ar-DZ" sz="2400" b="1" dirty="0" smtClean="0">
                <a:solidFill>
                  <a:schemeClr val="bg1"/>
                </a:solidFill>
              </a:rPr>
              <a:t>، </a:t>
            </a:r>
            <a:r>
              <a:rPr lang="ar-DZ" sz="2400" b="1" dirty="0">
                <a:solidFill>
                  <a:schemeClr val="bg1"/>
                </a:solidFill>
              </a:rPr>
              <a:t>ولم أستفد من أي تسجيل جامعي من قبل، وأرغب في التسجيل في مؤسسة للتعـليم العـالي:</a:t>
            </a:r>
            <a:endParaRPr lang="fr-FR" sz="2400" b="1" dirty="0">
              <a:solidFill>
                <a:schemeClr val="bg1"/>
              </a:solidFill>
            </a:endParaRPr>
          </a:p>
        </p:txBody>
      </p:sp>
      <p:sp>
        <p:nvSpPr>
          <p:cNvPr id="8" name="Espace réservé du numéro de diapositive 7"/>
          <p:cNvSpPr>
            <a:spLocks noGrp="1"/>
          </p:cNvSpPr>
          <p:nvPr>
            <p:ph type="sldNum" sz="quarter" idx="12"/>
          </p:nvPr>
        </p:nvSpPr>
        <p:spPr>
          <a:xfrm>
            <a:off x="8172400" y="6462411"/>
            <a:ext cx="332432" cy="274320"/>
          </a:xfrm>
        </p:spPr>
        <p:txBody>
          <a:bodyPr/>
          <a:lstStyle/>
          <a:p>
            <a:fld id="{3D56631F-B99A-4A6C-BB5A-D3DE6E5BF7B0}" type="slidenum">
              <a:rPr lang="fr-FR" smtClean="0"/>
              <a:pPr/>
              <a:t>16</a:t>
            </a:fld>
            <a:endParaRPr lang="fr-FR" dirty="0"/>
          </a:p>
        </p:txBody>
      </p:sp>
      <p:sp>
        <p:nvSpPr>
          <p:cNvPr id="45" name="Ellipse 16"/>
          <p:cNvSpPr/>
          <p:nvPr/>
        </p:nvSpPr>
        <p:spPr>
          <a:xfrm>
            <a:off x="7293782" y="2074948"/>
            <a:ext cx="1308324" cy="738411"/>
          </a:xfrm>
          <a:prstGeom prst="rect">
            <a:avLst/>
          </a:prstGeom>
          <a:scene3d>
            <a:camera prst="orthographicFront">
              <a:rot lat="0" lon="0" rev="0"/>
            </a:camera>
            <a:lightRig rig="contrasting" dir="t">
              <a:rot lat="0" lon="0" rev="1200000"/>
            </a:lightRig>
          </a:scene3d>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algn="ctr" defTabSz="800100">
              <a:lnSpc>
                <a:spcPct val="90000"/>
              </a:lnSpc>
              <a:spcBef>
                <a:spcPct val="0"/>
              </a:spcBef>
              <a:spcAft>
                <a:spcPct val="35000"/>
              </a:spcAft>
            </a:pPr>
            <a:r>
              <a:rPr lang="fr-FR" b="1" dirty="0"/>
              <a:t>Confirmation de l’affectation</a:t>
            </a:r>
          </a:p>
        </p:txBody>
      </p:sp>
      <p:graphicFrame>
        <p:nvGraphicFramePr>
          <p:cNvPr id="7" name="Diagramme 6"/>
          <p:cNvGraphicFramePr/>
          <p:nvPr>
            <p:extLst>
              <p:ext uri="{D42A27DB-BD31-4B8C-83A1-F6EECF244321}">
                <p14:modId xmlns:p14="http://schemas.microsoft.com/office/powerpoint/2010/main" val="2724503513"/>
              </p:ext>
            </p:extLst>
          </p:nvPr>
        </p:nvGraphicFramePr>
        <p:xfrm>
          <a:off x="11220" y="872539"/>
          <a:ext cx="9144000" cy="53578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Image 8" descr="C:\Users\hp\Desktop\Logo.jpeg"/>
          <p:cNvPicPr/>
          <p:nvPr/>
        </p:nvPicPr>
        <p:blipFill>
          <a:blip r:embed="rId8">
            <a:extLst>
              <a:ext uri="{28A0092B-C50C-407E-A947-70E740481C1C}">
                <a14:useLocalDpi xmlns:a14="http://schemas.microsoft.com/office/drawing/2010/main" val="0"/>
              </a:ext>
            </a:extLst>
          </a:blip>
          <a:srcRect/>
          <a:stretch>
            <a:fillRect/>
          </a:stretch>
        </p:blipFill>
        <p:spPr bwMode="auto">
          <a:xfrm>
            <a:off x="8172400" y="332656"/>
            <a:ext cx="971600" cy="692696"/>
          </a:xfrm>
          <a:prstGeom prst="ellipse">
            <a:avLst/>
          </a:prstGeom>
          <a:ln>
            <a:noFill/>
          </a:ln>
          <a:effectLst>
            <a:softEdge rad="112500"/>
          </a:effectLst>
        </p:spPr>
      </p:pic>
    </p:spTree>
    <p:extLst>
      <p:ext uri="{BB962C8B-B14F-4D97-AF65-F5344CB8AC3E}">
        <p14:creationId xmlns:p14="http://schemas.microsoft.com/office/powerpoint/2010/main" val="1832490490"/>
      </p:ext>
    </p:extLst>
  </p:cSld>
  <p:clrMapOvr>
    <a:masterClrMapping/>
  </p:clrMapOvr>
  <mc:AlternateContent xmlns:mc="http://schemas.openxmlformats.org/markup-compatibility/2006" xmlns:p14="http://schemas.microsoft.com/office/powerpoint/2010/main">
    <mc:Choice Requires="p14">
      <p:transition p14:dur="100" advTm="10568">
        <p:split orient="vert"/>
      </p:transition>
    </mc:Choice>
    <mc:Fallback xmlns="">
      <p:transition advTm="10568">
        <p:split orient="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smtClean="0"/>
              <a:t/>
            </a:r>
            <a:br>
              <a:rPr lang="fr-FR" dirty="0" smtClean="0"/>
            </a:br>
            <a:endParaRPr lang="fr-FR" dirty="0"/>
          </a:p>
        </p:txBody>
      </p:sp>
      <p:sp>
        <p:nvSpPr>
          <p:cNvPr id="8" name="Espace réservé du numéro de diapositive 7"/>
          <p:cNvSpPr>
            <a:spLocks noGrp="1"/>
          </p:cNvSpPr>
          <p:nvPr>
            <p:ph type="sldNum" sz="quarter" idx="12"/>
          </p:nvPr>
        </p:nvSpPr>
        <p:spPr/>
        <p:txBody>
          <a:bodyPr/>
          <a:lstStyle/>
          <a:p>
            <a:fld id="{3D56631F-B99A-4A6C-BB5A-D3DE6E5BF7B0}" type="slidenum">
              <a:rPr lang="fr-FR" smtClean="0"/>
              <a:pPr/>
              <a:t>17</a:t>
            </a:fld>
            <a:endParaRPr lang="fr-FR"/>
          </a:p>
        </p:txBody>
      </p:sp>
      <p:cxnSp>
        <p:nvCxnSpPr>
          <p:cNvPr id="30" name="Connecteur droit 29"/>
          <p:cNvCxnSpPr/>
          <p:nvPr/>
        </p:nvCxnSpPr>
        <p:spPr>
          <a:xfrm>
            <a:off x="359532" y="686174"/>
            <a:ext cx="8424936"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Titre 1"/>
          <p:cNvSpPr txBox="1">
            <a:spLocks/>
          </p:cNvSpPr>
          <p:nvPr/>
        </p:nvSpPr>
        <p:spPr>
          <a:xfrm>
            <a:off x="0" y="0"/>
            <a:ext cx="9144000" cy="980728"/>
          </a:xfrm>
          <a:prstGeom prst="rect">
            <a:avLst/>
          </a:prstGeom>
          <a:solidFill>
            <a:srgbClr val="003054"/>
          </a:solidFill>
          <a:ln>
            <a:noFill/>
          </a:ln>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ctr">
            <a:noAutofit/>
          </a:bodyPr>
          <a:lstStyle/>
          <a:p>
            <a:pPr lvl="0" algn="ctr">
              <a:spcBef>
                <a:spcPct val="0"/>
              </a:spcBef>
              <a:defRPr/>
            </a:pPr>
            <a:r>
              <a:rPr lang="ar-DZ" sz="4000" b="1" dirty="0">
                <a:solidFill>
                  <a:schemeClr val="bg1"/>
                </a:solidFill>
              </a:rPr>
              <a:t>الوثائق المطلوبة للتسجيل النهائي</a:t>
            </a:r>
            <a:endParaRPr lang="fr-FR" sz="4000" b="1" dirty="0">
              <a:solidFill>
                <a:schemeClr val="bg1"/>
              </a:solidFill>
            </a:endParaRPr>
          </a:p>
        </p:txBody>
      </p:sp>
      <p:graphicFrame>
        <p:nvGraphicFramePr>
          <p:cNvPr id="6" name="Diagramme 5"/>
          <p:cNvGraphicFramePr/>
          <p:nvPr>
            <p:extLst>
              <p:ext uri="{D42A27DB-BD31-4B8C-83A1-F6EECF244321}">
                <p14:modId xmlns:p14="http://schemas.microsoft.com/office/powerpoint/2010/main" val="3807334599"/>
              </p:ext>
            </p:extLst>
          </p:nvPr>
        </p:nvGraphicFramePr>
        <p:xfrm>
          <a:off x="0" y="980728"/>
          <a:ext cx="9144000" cy="57642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Image 9" descr="C:\Users\hp\Desktop\Logo.jpeg"/>
          <p:cNvPicPr/>
          <p:nvPr/>
        </p:nvPicPr>
        <p:blipFill>
          <a:blip r:embed="rId8">
            <a:extLst>
              <a:ext uri="{28A0092B-C50C-407E-A947-70E740481C1C}">
                <a14:useLocalDpi xmlns:a14="http://schemas.microsoft.com/office/drawing/2010/main" val="0"/>
              </a:ext>
            </a:extLst>
          </a:blip>
          <a:srcRect/>
          <a:stretch>
            <a:fillRect/>
          </a:stretch>
        </p:blipFill>
        <p:spPr bwMode="auto">
          <a:xfrm>
            <a:off x="7644696" y="0"/>
            <a:ext cx="1247784" cy="908720"/>
          </a:xfrm>
          <a:prstGeom prst="ellipse">
            <a:avLst/>
          </a:prstGeom>
          <a:ln>
            <a:noFill/>
          </a:ln>
          <a:effectLst>
            <a:softEdge rad="112500"/>
          </a:effectLst>
        </p:spPr>
      </p:pic>
    </p:spTree>
    <p:extLst>
      <p:ext uri="{BB962C8B-B14F-4D97-AF65-F5344CB8AC3E}">
        <p14:creationId xmlns:p14="http://schemas.microsoft.com/office/powerpoint/2010/main" val="412931462"/>
      </p:ext>
    </p:extLst>
  </p:cSld>
  <p:clrMapOvr>
    <a:masterClrMapping/>
  </p:clrMapOvr>
  <mc:AlternateContent xmlns:mc="http://schemas.openxmlformats.org/markup-compatibility/2006" xmlns:p14="http://schemas.microsoft.com/office/powerpoint/2010/main">
    <mc:Choice Requires="p14">
      <p:transition p14:dur="100" advTm="10568">
        <p:split orient="vert"/>
      </p:transition>
    </mc:Choice>
    <mc:Fallback xmlns="">
      <p:transition advTm="10568">
        <p:split orient="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dirty="0"/>
          </a:p>
        </p:txBody>
      </p:sp>
      <p:sp>
        <p:nvSpPr>
          <p:cNvPr id="4" name="Titre 1"/>
          <p:cNvSpPr txBox="1">
            <a:spLocks/>
          </p:cNvSpPr>
          <p:nvPr/>
        </p:nvSpPr>
        <p:spPr>
          <a:xfrm>
            <a:off x="0" y="0"/>
            <a:ext cx="9144000" cy="1412776"/>
          </a:xfrm>
          <a:prstGeom prst="rect">
            <a:avLst/>
          </a:prstGeom>
          <a:solidFill>
            <a:srgbClr val="003054"/>
          </a:solidFill>
          <a:ln w="9525" cap="flat" cmpd="sng" algn="ctr">
            <a:noFill/>
            <a:prstDash val="solid"/>
          </a:ln>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ctr">
            <a:noAutofit/>
          </a:bodyPr>
          <a:lstStyle/>
          <a:p>
            <a:pPr algn="ctr">
              <a:spcBef>
                <a:spcPct val="0"/>
              </a:spcBef>
              <a:defRPr/>
            </a:pPr>
            <a:r>
              <a:rPr lang="ar-DZ" sz="3200" dirty="0">
                <a:solidFill>
                  <a:schemeClr val="bg1"/>
                </a:solidFill>
              </a:rPr>
              <a:t>اختتام التسجيلات الجامعية لحاملي شهادة البكالوريا الجدد 2022</a:t>
            </a:r>
            <a:endParaRPr lang="fr-FR" sz="3200" dirty="0">
              <a:solidFill>
                <a:schemeClr val="bg1"/>
              </a:solidFill>
            </a:endParaRPr>
          </a:p>
        </p:txBody>
      </p:sp>
      <p:sp>
        <p:nvSpPr>
          <p:cNvPr id="5" name="Rectangle 4"/>
          <p:cNvSpPr/>
          <p:nvPr/>
        </p:nvSpPr>
        <p:spPr>
          <a:xfrm>
            <a:off x="3" y="1412778"/>
            <a:ext cx="9143999" cy="5445223"/>
          </a:xfrm>
          <a:prstGeom prst="rect">
            <a:avLst/>
          </a:prstGeom>
          <a:solidFill>
            <a:schemeClr val="accent2">
              <a:lumMod val="40000"/>
              <a:lumOff val="60000"/>
            </a:schemeClr>
          </a:solidFill>
        </p:spPr>
        <p:style>
          <a:lnRef idx="0">
            <a:scrgbClr r="0" g="0" b="0"/>
          </a:lnRef>
          <a:fillRef idx="0">
            <a:scrgbClr r="0" g="0" b="0"/>
          </a:fillRef>
          <a:effectRef idx="0">
            <a:scrgbClr r="0" g="0" b="0"/>
          </a:effectRef>
          <a:fontRef idx="minor">
            <a:schemeClr val="lt1"/>
          </a:fontRef>
        </p:style>
        <p:txBody>
          <a:bodyPr spcFirstLastPara="0" vert="horz" wrap="square" lIns="60960" tIns="30480" rIns="60960" bIns="30480" numCol="1" spcCol="1270" anchor="ctr" anchorCtr="0">
            <a:noAutofit/>
          </a:bodyPr>
          <a:lstStyle/>
          <a:p>
            <a:pPr lvl="0" algn="ctr" rtl="1"/>
            <a:r>
              <a:rPr lang="ar-DZ" sz="4400" b="1" dirty="0" smtClean="0">
                <a:solidFill>
                  <a:srgbClr val="C00000"/>
                </a:solidFill>
                <a:latin typeface="Sakkal Majalla" panose="02000000000000000000" pitchFamily="2" charset="-78"/>
                <a:cs typeface="Sakkal Majalla" panose="02000000000000000000" pitchFamily="2" charset="-78"/>
              </a:rPr>
              <a:t>-حدد </a:t>
            </a:r>
            <a:r>
              <a:rPr lang="ar-DZ" sz="4400" b="1" dirty="0">
                <a:solidFill>
                  <a:srgbClr val="C00000"/>
                </a:solidFill>
                <a:latin typeface="Sakkal Majalla" panose="02000000000000000000" pitchFamily="2" charset="-78"/>
                <a:cs typeface="Sakkal Majalla" panose="02000000000000000000" pitchFamily="2" charset="-78"/>
              </a:rPr>
              <a:t>تاريخ </a:t>
            </a:r>
            <a:r>
              <a:rPr lang="ar-DZ" sz="4400" b="1" dirty="0" smtClean="0">
                <a:solidFill>
                  <a:srgbClr val="C00000"/>
                </a:solidFill>
                <a:latin typeface="Sakkal Majalla" panose="02000000000000000000" pitchFamily="2" charset="-78"/>
                <a:cs typeface="Sakkal Majalla" panose="02000000000000000000" pitchFamily="2" charset="-78"/>
              </a:rPr>
              <a:t>................... 2024 كآخر </a:t>
            </a:r>
            <a:r>
              <a:rPr lang="ar-DZ" sz="4400" b="1" dirty="0">
                <a:solidFill>
                  <a:srgbClr val="C00000"/>
                </a:solidFill>
                <a:latin typeface="Sakkal Majalla" panose="02000000000000000000" pitchFamily="2" charset="-78"/>
                <a:cs typeface="Sakkal Majalla" panose="02000000000000000000" pitchFamily="2" charset="-78"/>
              </a:rPr>
              <a:t>أجل لكل تسجيل جامعي بعنوان السنة </a:t>
            </a:r>
            <a:r>
              <a:rPr lang="ar-DZ" sz="4400" b="1" dirty="0" smtClean="0">
                <a:solidFill>
                  <a:srgbClr val="C00000"/>
                </a:solidFill>
                <a:latin typeface="Sakkal Majalla" panose="02000000000000000000" pitchFamily="2" charset="-78"/>
                <a:cs typeface="Sakkal Majalla" panose="02000000000000000000" pitchFamily="2" charset="-78"/>
              </a:rPr>
              <a:t>الجامعية 2024-2025</a:t>
            </a:r>
          </a:p>
          <a:p>
            <a:pPr lvl="0" algn="ctr" rtl="1"/>
            <a:endParaRPr lang="ar-DZ" sz="1000" b="1" dirty="0" smtClean="0">
              <a:solidFill>
                <a:srgbClr val="C00000"/>
              </a:solidFill>
              <a:latin typeface="Sakkal Majalla" panose="02000000000000000000" pitchFamily="2" charset="-78"/>
              <a:cs typeface="Sakkal Majalla" panose="02000000000000000000" pitchFamily="2" charset="-78"/>
            </a:endParaRPr>
          </a:p>
          <a:p>
            <a:pPr lvl="0" algn="ctr" rtl="1"/>
            <a:r>
              <a:rPr lang="ar-DZ" sz="4400" b="1" dirty="0" smtClean="0">
                <a:solidFill>
                  <a:srgbClr val="C00000"/>
                </a:solidFill>
                <a:latin typeface="Sakkal Majalla" panose="02000000000000000000" pitchFamily="2" charset="-78"/>
                <a:cs typeface="Sakkal Majalla" panose="02000000000000000000" pitchFamily="2" charset="-78"/>
              </a:rPr>
              <a:t>-لا يستفيد حاملو أكثر من شهادة بكالوريا سوى </a:t>
            </a:r>
            <a:endParaRPr lang="fr-FR" sz="4400" b="1" dirty="0" smtClean="0">
              <a:solidFill>
                <a:srgbClr val="C00000"/>
              </a:solidFill>
              <a:latin typeface="Sakkal Majalla" panose="02000000000000000000" pitchFamily="2" charset="-78"/>
              <a:cs typeface="Sakkal Majalla" panose="02000000000000000000" pitchFamily="2" charset="-78"/>
            </a:endParaRPr>
          </a:p>
          <a:p>
            <a:pPr lvl="0" algn="ctr" rtl="1"/>
            <a:r>
              <a:rPr lang="ar-DZ" sz="4400" b="1" dirty="0" smtClean="0">
                <a:solidFill>
                  <a:srgbClr val="C00000"/>
                </a:solidFill>
                <a:latin typeface="Sakkal Majalla" panose="02000000000000000000" pitchFamily="2" charset="-78"/>
                <a:cs typeface="Sakkal Majalla" panose="02000000000000000000" pitchFamily="2" charset="-78"/>
              </a:rPr>
              <a:t>من تسجيل واحد في نفس الوقت على المستوى الوطني.</a:t>
            </a:r>
          </a:p>
          <a:p>
            <a:pPr lvl="0" algn="ctr" rtl="1"/>
            <a:r>
              <a:rPr lang="ar-DZ" sz="4400" b="1" dirty="0" smtClean="0">
                <a:solidFill>
                  <a:srgbClr val="C00000"/>
                </a:solidFill>
                <a:latin typeface="Sakkal Majalla" panose="02000000000000000000" pitchFamily="2" charset="-78"/>
                <a:cs typeface="Sakkal Majalla" panose="02000000000000000000" pitchFamily="2" charset="-78"/>
              </a:rPr>
              <a:t>- يسمح بالتسجيل المزدوج بنفس شهادة البكالوريا في المؤسسات المؤهلة، وفق الشروط والمسارات المحددة.</a:t>
            </a:r>
            <a:endParaRPr lang="ar-DZ" sz="4400" b="1" dirty="0">
              <a:solidFill>
                <a:srgbClr val="C00000"/>
              </a:solidFill>
              <a:latin typeface="Sakkal Majalla" panose="02000000000000000000" pitchFamily="2" charset="-78"/>
              <a:cs typeface="Sakkal Majalla" panose="02000000000000000000" pitchFamily="2" charset="-78"/>
            </a:endParaRPr>
          </a:p>
          <a:p>
            <a:pPr lvl="0" algn="ctr" rtl="1"/>
            <a:endParaRPr lang="ar-DZ" sz="2400" b="1" dirty="0">
              <a:solidFill>
                <a:srgbClr val="C00000"/>
              </a:solidFill>
            </a:endParaRPr>
          </a:p>
        </p:txBody>
      </p:sp>
      <p:pic>
        <p:nvPicPr>
          <p:cNvPr id="6" name="Image 5" descr="C:\Users\hp\Desktop\Logo.jpeg"/>
          <p:cNvPicPr/>
          <p:nvPr/>
        </p:nvPicPr>
        <p:blipFill>
          <a:blip r:embed="rId2">
            <a:extLst>
              <a:ext uri="{28A0092B-C50C-407E-A947-70E740481C1C}">
                <a14:useLocalDpi xmlns:a14="http://schemas.microsoft.com/office/drawing/2010/main" val="0"/>
              </a:ext>
            </a:extLst>
          </a:blip>
          <a:srcRect/>
          <a:stretch>
            <a:fillRect/>
          </a:stretch>
        </p:blipFill>
        <p:spPr bwMode="auto">
          <a:xfrm>
            <a:off x="7668344" y="869071"/>
            <a:ext cx="1319791" cy="1246011"/>
          </a:xfrm>
          <a:prstGeom prst="ellipse">
            <a:avLst/>
          </a:prstGeom>
          <a:ln>
            <a:noFill/>
          </a:ln>
          <a:effectLst>
            <a:softEdge rad="112500"/>
          </a:effectLst>
        </p:spPr>
      </p:pic>
    </p:spTree>
  </p:cSld>
  <p:clrMapOvr>
    <a:masterClrMapping/>
  </p:clrMapOvr>
  <mc:AlternateContent xmlns:mc="http://schemas.openxmlformats.org/markup-compatibility/2006" xmlns:p14="http://schemas.microsoft.com/office/powerpoint/2010/main">
    <mc:Choice Requires="p14">
      <p:transition p14:dur="100" advTm="10568">
        <p:split orient="vert"/>
      </p:transition>
    </mc:Choice>
    <mc:Fallback xmlns="">
      <p:transition advTm="10568">
        <p:split orient="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24"/>
            <a:ext cx="9144000" cy="853329"/>
          </a:xfrm>
          <a:solidFill>
            <a:srgbClr val="003054"/>
          </a:solidFill>
        </p:spPr>
        <p:txBody>
          <a:bodyPr>
            <a:noAutofit/>
          </a:bodyPr>
          <a:lstStyle/>
          <a:p>
            <a:pPr algn="ctr" rtl="1"/>
            <a:r>
              <a:rPr lang="ar-DZ" sz="2800" dirty="0">
                <a:solidFill>
                  <a:schemeClr val="bg1"/>
                </a:solidFill>
              </a:rPr>
              <a:t>مفـاهيم قاعديـة يجب معرفتهـا حول نظام الليسانس - الماستر</a:t>
            </a:r>
            <a:endParaRPr lang="fr-FR" sz="2800" b="1" dirty="0">
              <a:solidFill>
                <a:schemeClr val="bg1"/>
              </a:solidFill>
            </a:endParaRPr>
          </a:p>
        </p:txBody>
      </p:sp>
      <p:sp>
        <p:nvSpPr>
          <p:cNvPr id="16386" name="AutoShape 2" descr="Résultat de recherche d'images pour &quot;clipart personnage derrière une porte&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dirty="0"/>
          </a:p>
        </p:txBody>
      </p:sp>
      <p:sp>
        <p:nvSpPr>
          <p:cNvPr id="16388" name="AutoShape 4" descr="Résultat de recherche d'images pour &quot;clipart personnage derrière une porte&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dirty="0"/>
          </a:p>
        </p:txBody>
      </p:sp>
      <p:sp>
        <p:nvSpPr>
          <p:cNvPr id="20" name="ZoneTexte 19"/>
          <p:cNvSpPr txBox="1"/>
          <p:nvPr/>
        </p:nvSpPr>
        <p:spPr>
          <a:xfrm>
            <a:off x="309785" y="5585411"/>
            <a:ext cx="2261832" cy="1154162"/>
          </a:xfrm>
          <a:prstGeom prst="rect">
            <a:avLst/>
          </a:prstGeom>
          <a:noFill/>
        </p:spPr>
        <p:txBody>
          <a:bodyPr wrap="square" rtlCol="0">
            <a:spAutoFit/>
          </a:bodyPr>
          <a:lstStyle/>
          <a:p>
            <a:pPr algn="just">
              <a:lnSpc>
                <a:spcPct val="115000"/>
              </a:lnSpc>
            </a:pPr>
            <a:r>
              <a:rPr lang="fr-FR" sz="1000" b="1" dirty="0">
                <a:solidFill>
                  <a:schemeClr val="bg1"/>
                </a:solidFill>
              </a:rPr>
              <a:t>L’unité d’enseignement :</a:t>
            </a:r>
            <a:r>
              <a:rPr lang="fr-FR" sz="1000" dirty="0">
                <a:solidFill>
                  <a:schemeClr val="bg1"/>
                </a:solidFill>
              </a:rPr>
              <a:t> Est composée d’une ou plusieurs matières dispensées sous différentes formes d’enseignement : cours, TD, TP, travail personnel etc…).</a:t>
            </a:r>
            <a:endParaRPr lang="fr-FR" sz="600" dirty="0">
              <a:solidFill>
                <a:schemeClr val="bg1"/>
              </a:solidFill>
              <a:ea typeface="Calibri"/>
              <a:cs typeface="Arial"/>
            </a:endParaRPr>
          </a:p>
        </p:txBody>
      </p:sp>
      <p:graphicFrame>
        <p:nvGraphicFramePr>
          <p:cNvPr id="38" name="Diagramme 37"/>
          <p:cNvGraphicFramePr/>
          <p:nvPr>
            <p:extLst>
              <p:ext uri="{D42A27DB-BD31-4B8C-83A1-F6EECF244321}">
                <p14:modId xmlns:p14="http://schemas.microsoft.com/office/powerpoint/2010/main" val="3834520592"/>
              </p:ext>
            </p:extLst>
          </p:nvPr>
        </p:nvGraphicFramePr>
        <p:xfrm>
          <a:off x="155575" y="853306"/>
          <a:ext cx="8786874" cy="550304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Image 8" descr="C:\Users\hp\Desktop\Logo.jpeg"/>
          <p:cNvPicPr/>
          <p:nvPr/>
        </p:nvPicPr>
        <p:blipFill>
          <a:blip r:embed="rId8">
            <a:extLst>
              <a:ext uri="{28A0092B-C50C-407E-A947-70E740481C1C}">
                <a14:useLocalDpi xmlns:a14="http://schemas.microsoft.com/office/drawing/2010/main" val="0"/>
              </a:ext>
            </a:extLst>
          </a:blip>
          <a:srcRect/>
          <a:stretch>
            <a:fillRect/>
          </a:stretch>
        </p:blipFill>
        <p:spPr bwMode="auto">
          <a:xfrm>
            <a:off x="8029550" y="-10707"/>
            <a:ext cx="971600" cy="853305"/>
          </a:xfrm>
          <a:prstGeom prst="ellipse">
            <a:avLst/>
          </a:prstGeom>
          <a:ln>
            <a:noFill/>
          </a:ln>
          <a:effectLst>
            <a:softEdge rad="112500"/>
          </a:effectLst>
        </p:spPr>
      </p:pic>
    </p:spTree>
    <p:extLst>
      <p:ext uri="{BB962C8B-B14F-4D97-AF65-F5344CB8AC3E}">
        <p14:creationId xmlns:p14="http://schemas.microsoft.com/office/powerpoint/2010/main" val="3117744787"/>
      </p:ext>
    </p:extLst>
  </p:cSld>
  <p:clrMapOvr>
    <a:masterClrMapping/>
  </p:clrMapOvr>
  <mc:AlternateContent xmlns:mc="http://schemas.openxmlformats.org/markup-compatibility/2006" xmlns:p14="http://schemas.microsoft.com/office/powerpoint/2010/main">
    <mc:Choice Requires="p14">
      <p:transition p14:dur="100" advTm="10568">
        <p:split orient="vert"/>
      </p:transition>
    </mc:Choice>
    <mc:Fallback xmlns="">
      <p:transition advTm="10568">
        <p:split orient="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me 5"/>
          <p:cNvGraphicFramePr/>
          <p:nvPr>
            <p:extLst>
              <p:ext uri="{D42A27DB-BD31-4B8C-83A1-F6EECF244321}">
                <p14:modId xmlns:p14="http://schemas.microsoft.com/office/powerpoint/2010/main" val="1929072399"/>
              </p:ext>
            </p:extLst>
          </p:nvPr>
        </p:nvGraphicFramePr>
        <p:xfrm>
          <a:off x="-1016" y="1357322"/>
          <a:ext cx="7041264" cy="550067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3" name="Connecteur droit 2"/>
          <p:cNvCxnSpPr/>
          <p:nvPr/>
        </p:nvCxnSpPr>
        <p:spPr>
          <a:xfrm>
            <a:off x="7020272" y="0"/>
            <a:ext cx="0" cy="6858000"/>
          </a:xfrm>
          <a:prstGeom prst="line">
            <a:avLst/>
          </a:prstGeom>
        </p:spPr>
        <p:style>
          <a:lnRef idx="3">
            <a:schemeClr val="accent3"/>
          </a:lnRef>
          <a:fillRef idx="0">
            <a:schemeClr val="accent3"/>
          </a:fillRef>
          <a:effectRef idx="2">
            <a:schemeClr val="accent3"/>
          </a:effectRef>
          <a:fontRef idx="minor">
            <a:schemeClr val="tx1"/>
          </a:fontRef>
        </p:style>
      </p:cxnSp>
      <p:sp>
        <p:nvSpPr>
          <p:cNvPr id="7" name="Rectangle 6"/>
          <p:cNvSpPr/>
          <p:nvPr/>
        </p:nvSpPr>
        <p:spPr>
          <a:xfrm>
            <a:off x="7040248" y="2"/>
            <a:ext cx="2103753" cy="6857999"/>
          </a:xfrm>
          <a:prstGeom prst="rect">
            <a:avLst/>
          </a:prstGeom>
          <a:solidFill>
            <a:schemeClr val="accent1">
              <a:lumMod val="20000"/>
              <a:lumOff val="80000"/>
            </a:schemeClr>
          </a:solidFill>
          <a:ln>
            <a:solidFill>
              <a:srgbClr val="00B0F0"/>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fr-FR" dirty="0"/>
          </a:p>
        </p:txBody>
      </p:sp>
      <p:sp>
        <p:nvSpPr>
          <p:cNvPr id="4" name="ZoneTexte 3">
            <a:hlinkClick r:id="rId8" action="ppaction://hlinksldjump"/>
          </p:cNvPr>
          <p:cNvSpPr txBox="1"/>
          <p:nvPr/>
        </p:nvSpPr>
        <p:spPr>
          <a:xfrm>
            <a:off x="5074671" y="2795772"/>
            <a:ext cx="1800200" cy="369332"/>
          </a:xfrm>
          <a:prstGeom prst="rect">
            <a:avLst/>
          </a:prstGeom>
          <a:solidFill>
            <a:schemeClr val="tx2">
              <a:lumMod val="60000"/>
              <a:lumOff val="40000"/>
            </a:schemeClr>
          </a:solidFill>
          <a:ln>
            <a:solidFill>
              <a:srgbClr val="C00000"/>
            </a:solidFill>
          </a:ln>
          <a:scene3d>
            <a:camera prst="orthographicFront"/>
            <a:lightRig rig="threePt" dir="t"/>
          </a:scene3d>
          <a:sp3d>
            <a:bevelT w="114300" prst="artDeco"/>
          </a:sp3d>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ar-DZ" b="1" dirty="0">
                <a:latin typeface="Sakkal Majalla" panose="02000000000000000000" pitchFamily="2" charset="-78"/>
                <a:cs typeface="Sakkal Majalla" panose="02000000000000000000" pitchFamily="2" charset="-78"/>
              </a:rPr>
              <a:t>مفتاح التسجيل</a:t>
            </a:r>
            <a:endParaRPr lang="fr-FR" b="1" dirty="0">
              <a:latin typeface="Sakkal Majalla" panose="02000000000000000000" pitchFamily="2" charset="-78"/>
              <a:cs typeface="Sakkal Majalla" panose="02000000000000000000" pitchFamily="2" charset="-78"/>
            </a:endParaRPr>
          </a:p>
        </p:txBody>
      </p:sp>
      <p:sp>
        <p:nvSpPr>
          <p:cNvPr id="10" name="ZoneTexte 9">
            <a:hlinkClick r:id="rId9" action="ppaction://hlinksldjump"/>
          </p:cNvPr>
          <p:cNvSpPr txBox="1"/>
          <p:nvPr/>
        </p:nvSpPr>
        <p:spPr>
          <a:xfrm>
            <a:off x="2888034" y="3928051"/>
            <a:ext cx="1800200" cy="646331"/>
          </a:xfrm>
          <a:prstGeom prst="rect">
            <a:avLst/>
          </a:prstGeom>
          <a:solidFill>
            <a:schemeClr val="tx2">
              <a:lumMod val="60000"/>
              <a:lumOff val="40000"/>
            </a:schemeClr>
          </a:solidFill>
          <a:ln>
            <a:solidFill>
              <a:srgbClr val="C00000"/>
            </a:solidFill>
          </a:ln>
          <a:scene3d>
            <a:camera prst="orthographicFront"/>
            <a:lightRig rig="threePt" dir="t"/>
          </a:scene3d>
          <a:sp3d>
            <a:bevelT w="114300" prst="artDeco"/>
          </a:sp3d>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ar-DZ" b="1" dirty="0">
                <a:latin typeface="Sakkal Majalla" panose="02000000000000000000" pitchFamily="2" charset="-78"/>
                <a:cs typeface="Sakkal Majalla" panose="02000000000000000000" pitchFamily="2" charset="-78"/>
              </a:rPr>
              <a:t>مخطط التسجيلات </a:t>
            </a:r>
            <a:r>
              <a:rPr lang="ar-DZ" b="1" dirty="0" smtClean="0">
                <a:latin typeface="Sakkal Majalla" panose="02000000000000000000" pitchFamily="2" charset="-78"/>
                <a:cs typeface="Sakkal Majalla" panose="02000000000000000000" pitchFamily="2" charset="-78"/>
              </a:rPr>
              <a:t>الجامعية</a:t>
            </a:r>
            <a:endParaRPr lang="fr-FR" sz="1600" b="1" dirty="0">
              <a:latin typeface="Sakkal Majalla" panose="02000000000000000000" pitchFamily="2" charset="-78"/>
              <a:cs typeface="Sakkal Majalla" panose="02000000000000000000" pitchFamily="2" charset="-78"/>
            </a:endParaRPr>
          </a:p>
        </p:txBody>
      </p:sp>
      <p:sp>
        <p:nvSpPr>
          <p:cNvPr id="13" name="ZoneTexte 12">
            <a:hlinkClick r:id="rId10" action="ppaction://hlinksldjump"/>
          </p:cNvPr>
          <p:cNvSpPr txBox="1"/>
          <p:nvPr/>
        </p:nvSpPr>
        <p:spPr>
          <a:xfrm>
            <a:off x="357158" y="5587340"/>
            <a:ext cx="1943076" cy="369332"/>
          </a:xfrm>
          <a:prstGeom prst="rect">
            <a:avLst/>
          </a:prstGeom>
          <a:solidFill>
            <a:schemeClr val="tx2">
              <a:lumMod val="60000"/>
              <a:lumOff val="40000"/>
            </a:schemeClr>
          </a:solidFill>
          <a:ln>
            <a:solidFill>
              <a:srgbClr val="C00000"/>
            </a:solidFill>
          </a:ln>
          <a:scene3d>
            <a:camera prst="orthographicFront"/>
            <a:lightRig rig="threePt" dir="t"/>
          </a:scene3d>
          <a:sp3d>
            <a:bevelT w="114300" prst="artDeco"/>
          </a:sp3d>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ar-DZ" b="1" dirty="0">
                <a:latin typeface="Sakkal Majalla" panose="02000000000000000000" pitchFamily="2" charset="-78"/>
                <a:cs typeface="Sakkal Majalla" panose="02000000000000000000" pitchFamily="2" charset="-78"/>
              </a:rPr>
              <a:t>ا</a:t>
            </a:r>
            <a:r>
              <a:rPr lang="ar-DZ" b="1" dirty="0" smtClean="0">
                <a:latin typeface="Sakkal Majalla" panose="02000000000000000000" pitchFamily="2" charset="-78"/>
                <a:cs typeface="Sakkal Majalla" panose="02000000000000000000" pitchFamily="2" charset="-78"/>
              </a:rPr>
              <a:t>لخدمات </a:t>
            </a:r>
            <a:r>
              <a:rPr lang="ar-DZ" b="1" dirty="0">
                <a:latin typeface="Sakkal Majalla" panose="02000000000000000000" pitchFamily="2" charset="-78"/>
                <a:cs typeface="Sakkal Majalla" panose="02000000000000000000" pitchFamily="2" charset="-78"/>
              </a:rPr>
              <a:t>الجامعية</a:t>
            </a:r>
            <a:endParaRPr lang="fr-FR" b="1" dirty="0">
              <a:latin typeface="Sakkal Majalla" panose="02000000000000000000" pitchFamily="2" charset="-78"/>
              <a:cs typeface="Sakkal Majalla" panose="02000000000000000000" pitchFamily="2" charset="-78"/>
            </a:endParaRPr>
          </a:p>
        </p:txBody>
      </p:sp>
      <p:sp>
        <p:nvSpPr>
          <p:cNvPr id="14" name="ZoneTexte 13">
            <a:hlinkClick r:id="rId11" action="ppaction://hlinksldjump"/>
          </p:cNvPr>
          <p:cNvSpPr txBox="1"/>
          <p:nvPr/>
        </p:nvSpPr>
        <p:spPr>
          <a:xfrm>
            <a:off x="5097657" y="3366376"/>
            <a:ext cx="1800200" cy="1231106"/>
          </a:xfrm>
          <a:prstGeom prst="rect">
            <a:avLst/>
          </a:prstGeom>
          <a:solidFill>
            <a:schemeClr val="tx2">
              <a:lumMod val="60000"/>
              <a:lumOff val="40000"/>
            </a:schemeClr>
          </a:solidFill>
          <a:ln>
            <a:solidFill>
              <a:srgbClr val="C00000"/>
            </a:solidFill>
          </a:ln>
          <a:scene3d>
            <a:camera prst="orthographicFront"/>
            <a:lightRig rig="threePt" dir="t"/>
          </a:scene3d>
          <a:sp3d>
            <a:bevelT w="114300" prst="artDeco"/>
          </a:sp3d>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rtl="1"/>
            <a:r>
              <a:rPr lang="ar-DZ" b="1" dirty="0" smtClean="0">
                <a:latin typeface="Sakkal Majalla" panose="02000000000000000000" pitchFamily="2" charset="-78"/>
                <a:cs typeface="Sakkal Majalla" panose="02000000000000000000" pitchFamily="2" charset="-78"/>
              </a:rPr>
              <a:t>المؤسسات التي تضمن تكوينا عاليا:</a:t>
            </a:r>
          </a:p>
          <a:p>
            <a:pPr algn="ctr" rtl="1"/>
            <a:r>
              <a:rPr lang="ar-DZ" sz="1200" b="1" dirty="0" smtClean="0">
                <a:latin typeface="Sakkal Majalla" panose="02000000000000000000" pitchFamily="2" charset="-78"/>
                <a:cs typeface="Sakkal Majalla" panose="02000000000000000000" pitchFamily="2" charset="-78"/>
              </a:rPr>
              <a:t>- مؤسسات عمومية</a:t>
            </a:r>
          </a:p>
          <a:p>
            <a:pPr algn="ctr" rtl="1"/>
            <a:r>
              <a:rPr lang="ar-DZ" sz="1200" b="1" dirty="0" smtClean="0">
                <a:latin typeface="Sakkal Majalla" panose="02000000000000000000" pitchFamily="2" charset="-78"/>
                <a:cs typeface="Sakkal Majalla" panose="02000000000000000000" pitchFamily="2" charset="-78"/>
              </a:rPr>
              <a:t>- مؤسسات لدى قطاعات أخرى</a:t>
            </a:r>
          </a:p>
          <a:p>
            <a:pPr algn="ctr" rtl="1"/>
            <a:r>
              <a:rPr lang="ar-DZ" sz="1200" b="1" dirty="0" smtClean="0">
                <a:latin typeface="Sakkal Majalla" panose="02000000000000000000" pitchFamily="2" charset="-78"/>
                <a:cs typeface="Sakkal Majalla" panose="02000000000000000000" pitchFamily="2" charset="-78"/>
              </a:rPr>
              <a:t>- مؤسسات خاصة معتمدة</a:t>
            </a:r>
            <a:endParaRPr lang="fr-FR" sz="1200" b="1" dirty="0">
              <a:latin typeface="Sakkal Majalla" panose="02000000000000000000" pitchFamily="2" charset="-78"/>
              <a:cs typeface="Sakkal Majalla" panose="02000000000000000000" pitchFamily="2" charset="-78"/>
            </a:endParaRPr>
          </a:p>
        </p:txBody>
      </p:sp>
      <p:sp>
        <p:nvSpPr>
          <p:cNvPr id="18" name="ZoneTexte 17">
            <a:hlinkClick r:id="rId12" action="ppaction://hlinksldjump"/>
          </p:cNvPr>
          <p:cNvSpPr txBox="1"/>
          <p:nvPr/>
        </p:nvSpPr>
        <p:spPr>
          <a:xfrm>
            <a:off x="5101976" y="5380672"/>
            <a:ext cx="1800200" cy="1200329"/>
          </a:xfrm>
          <a:prstGeom prst="rect">
            <a:avLst/>
          </a:prstGeom>
          <a:solidFill>
            <a:schemeClr val="tx2">
              <a:lumMod val="60000"/>
              <a:lumOff val="40000"/>
            </a:schemeClr>
          </a:solidFill>
          <a:ln>
            <a:solidFill>
              <a:srgbClr val="C00000"/>
            </a:solidFill>
          </a:ln>
          <a:scene3d>
            <a:camera prst="orthographicFront"/>
            <a:lightRig rig="threePt" dir="t"/>
          </a:scene3d>
          <a:sp3d>
            <a:bevelT w="114300" prst="artDeco"/>
          </a:sp3d>
        </p:spPr>
        <p:style>
          <a:lnRef idx="0">
            <a:schemeClr val="accent1"/>
          </a:lnRef>
          <a:fillRef idx="3">
            <a:schemeClr val="accent1"/>
          </a:fillRef>
          <a:effectRef idx="3">
            <a:schemeClr val="accent1"/>
          </a:effectRef>
          <a:fontRef idx="minor">
            <a:schemeClr val="lt1"/>
          </a:fontRef>
        </p:style>
        <p:txBody>
          <a:bodyPr wrap="square" rtlCol="0">
            <a:spAutoFit/>
          </a:bodyPr>
          <a:lstStyle/>
          <a:p>
            <a:pPr lvl="0" algn="ctr">
              <a:spcBef>
                <a:spcPct val="0"/>
              </a:spcBef>
              <a:defRPr/>
            </a:pPr>
            <a:r>
              <a:rPr lang="ar-DZ" b="1" dirty="0">
                <a:solidFill>
                  <a:schemeClr val="bg1"/>
                </a:solidFill>
                <a:latin typeface="Sakkal Majalla" panose="02000000000000000000" pitchFamily="2" charset="-78"/>
                <a:cs typeface="Sakkal Majalla" panose="02000000000000000000" pitchFamily="2" charset="-78"/>
              </a:rPr>
              <a:t>ميادين التكوين في الليسانس والماستر بمؤسسات التعليم العالي</a:t>
            </a:r>
            <a:endParaRPr lang="fr-FR" b="1" dirty="0">
              <a:solidFill>
                <a:schemeClr val="bg1"/>
              </a:solidFill>
              <a:latin typeface="Sakkal Majalla" panose="02000000000000000000" pitchFamily="2" charset="-78"/>
              <a:cs typeface="Sakkal Majalla" panose="02000000000000000000" pitchFamily="2" charset="-78"/>
            </a:endParaRPr>
          </a:p>
        </p:txBody>
      </p:sp>
      <p:sp>
        <p:nvSpPr>
          <p:cNvPr id="17" name="ZoneTexte 16">
            <a:hlinkClick r:id="rId8" action="ppaction://hlinksldjump"/>
          </p:cNvPr>
          <p:cNvSpPr txBox="1"/>
          <p:nvPr/>
        </p:nvSpPr>
        <p:spPr>
          <a:xfrm>
            <a:off x="5097657" y="4804826"/>
            <a:ext cx="1800200" cy="369332"/>
          </a:xfrm>
          <a:prstGeom prst="rect">
            <a:avLst/>
          </a:prstGeom>
          <a:solidFill>
            <a:schemeClr val="tx2">
              <a:lumMod val="60000"/>
              <a:lumOff val="40000"/>
            </a:schemeClr>
          </a:solidFill>
          <a:ln>
            <a:solidFill>
              <a:srgbClr val="C00000"/>
            </a:solidFill>
          </a:ln>
          <a:scene3d>
            <a:camera prst="orthographicFront"/>
            <a:lightRig rig="threePt" dir="t"/>
          </a:scene3d>
          <a:sp3d>
            <a:bevelT w="114300" prst="artDeco"/>
          </a:sp3d>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ar-DZ" b="1" dirty="0" smtClean="0">
                <a:latin typeface="Sakkal Majalla" panose="02000000000000000000" pitchFamily="2" charset="-78"/>
                <a:cs typeface="Sakkal Majalla" panose="02000000000000000000" pitchFamily="2" charset="-78"/>
              </a:rPr>
              <a:t>فرص التسجيل</a:t>
            </a:r>
            <a:endParaRPr lang="fr-FR" b="1" dirty="0">
              <a:latin typeface="Sakkal Majalla" panose="02000000000000000000" pitchFamily="2" charset="-78"/>
              <a:cs typeface="Sakkal Majalla" panose="02000000000000000000" pitchFamily="2" charset="-78"/>
            </a:endParaRPr>
          </a:p>
        </p:txBody>
      </p:sp>
      <p:sp>
        <p:nvSpPr>
          <p:cNvPr id="20" name="ZoneTexte 19">
            <a:hlinkClick r:id="rId11" action="ppaction://hlinksldjump"/>
          </p:cNvPr>
          <p:cNvSpPr txBox="1"/>
          <p:nvPr/>
        </p:nvSpPr>
        <p:spPr>
          <a:xfrm>
            <a:off x="2888034" y="4675857"/>
            <a:ext cx="1800200" cy="830997"/>
          </a:xfrm>
          <a:prstGeom prst="rect">
            <a:avLst/>
          </a:prstGeom>
          <a:solidFill>
            <a:schemeClr val="tx2">
              <a:lumMod val="60000"/>
              <a:lumOff val="40000"/>
            </a:schemeClr>
          </a:solidFill>
          <a:ln>
            <a:solidFill>
              <a:srgbClr val="C00000"/>
            </a:solidFill>
          </a:ln>
          <a:scene3d>
            <a:camera prst="orthographicFront"/>
            <a:lightRig rig="threePt" dir="t"/>
          </a:scene3d>
          <a:sp3d>
            <a:bevelT w="114300" prst="artDeco"/>
          </a:sp3d>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rtl="1"/>
            <a:r>
              <a:rPr lang="ar-DZ" sz="1600" b="1" dirty="0">
                <a:solidFill>
                  <a:schemeClr val="bg1"/>
                </a:solidFill>
                <a:latin typeface="Sakkal Majalla" panose="02000000000000000000" pitchFamily="2" charset="-78"/>
                <a:cs typeface="Sakkal Majalla" panose="02000000000000000000" pitchFamily="2" charset="-78"/>
              </a:rPr>
              <a:t>خيارات الالتحاق بالتكوين في الليسانس </a:t>
            </a:r>
            <a:br>
              <a:rPr lang="ar-DZ" sz="1600" b="1" dirty="0">
                <a:solidFill>
                  <a:schemeClr val="bg1"/>
                </a:solidFill>
                <a:latin typeface="Sakkal Majalla" panose="02000000000000000000" pitchFamily="2" charset="-78"/>
                <a:cs typeface="Sakkal Majalla" panose="02000000000000000000" pitchFamily="2" charset="-78"/>
              </a:rPr>
            </a:br>
            <a:r>
              <a:rPr lang="ar-DZ" sz="1600" b="1" dirty="0">
                <a:solidFill>
                  <a:schemeClr val="bg1"/>
                </a:solidFill>
                <a:latin typeface="Sakkal Majalla" panose="02000000000000000000" pitchFamily="2" charset="-78"/>
                <a:cs typeface="Sakkal Majalla" panose="02000000000000000000" pitchFamily="2" charset="-78"/>
              </a:rPr>
              <a:t>بجامعة الأمير عبد </a:t>
            </a:r>
            <a:r>
              <a:rPr lang="ar-DZ" sz="1600" b="1" dirty="0" smtClean="0">
                <a:solidFill>
                  <a:schemeClr val="bg1"/>
                </a:solidFill>
                <a:latin typeface="Sakkal Majalla" panose="02000000000000000000" pitchFamily="2" charset="-78"/>
                <a:cs typeface="Sakkal Majalla" panose="02000000000000000000" pitchFamily="2" charset="-78"/>
              </a:rPr>
              <a:t>القادر</a:t>
            </a:r>
            <a:endParaRPr lang="fr-FR" sz="1600" b="1" dirty="0">
              <a:latin typeface="Sakkal Majalla" panose="02000000000000000000" pitchFamily="2" charset="-78"/>
              <a:cs typeface="Sakkal Majalla" panose="02000000000000000000" pitchFamily="2" charset="-78"/>
            </a:endParaRPr>
          </a:p>
        </p:txBody>
      </p:sp>
      <p:sp>
        <p:nvSpPr>
          <p:cNvPr id="22" name="ZoneTexte 21">
            <a:hlinkClick r:id="rId11" action="ppaction://hlinksldjump"/>
          </p:cNvPr>
          <p:cNvSpPr txBox="1"/>
          <p:nvPr/>
        </p:nvSpPr>
        <p:spPr>
          <a:xfrm>
            <a:off x="2888034" y="5740672"/>
            <a:ext cx="1800200" cy="830997"/>
          </a:xfrm>
          <a:prstGeom prst="rect">
            <a:avLst/>
          </a:prstGeom>
          <a:solidFill>
            <a:schemeClr val="tx2">
              <a:lumMod val="60000"/>
              <a:lumOff val="40000"/>
            </a:schemeClr>
          </a:solidFill>
          <a:ln>
            <a:solidFill>
              <a:srgbClr val="C00000"/>
            </a:solidFill>
          </a:ln>
          <a:scene3d>
            <a:camera prst="orthographicFront"/>
            <a:lightRig rig="threePt" dir="t"/>
          </a:scene3d>
          <a:sp3d>
            <a:bevelT w="114300" prst="artDeco"/>
          </a:sp3d>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rtl="1"/>
            <a:r>
              <a:rPr lang="ar-DZ" sz="1600" b="1" dirty="0">
                <a:solidFill>
                  <a:schemeClr val="bg1"/>
                </a:solidFill>
                <a:latin typeface="Sakkal Majalla" panose="02000000000000000000" pitchFamily="2" charset="-78"/>
                <a:cs typeface="Sakkal Majalla" panose="02000000000000000000" pitchFamily="2" charset="-78"/>
              </a:rPr>
              <a:t>مسارات </a:t>
            </a:r>
            <a:r>
              <a:rPr lang="ar-DZ" sz="1600" b="1" dirty="0" smtClean="0">
                <a:solidFill>
                  <a:schemeClr val="bg1"/>
                </a:solidFill>
                <a:latin typeface="Sakkal Majalla" panose="02000000000000000000" pitchFamily="2" charset="-78"/>
                <a:cs typeface="Sakkal Majalla" panose="02000000000000000000" pitchFamily="2" charset="-78"/>
              </a:rPr>
              <a:t>التكوين في الليسانس والماستر </a:t>
            </a:r>
            <a:r>
              <a:rPr lang="ar-DZ" sz="1600" b="1" dirty="0">
                <a:solidFill>
                  <a:schemeClr val="bg1"/>
                </a:solidFill>
                <a:latin typeface="Sakkal Majalla" panose="02000000000000000000" pitchFamily="2" charset="-78"/>
                <a:cs typeface="Sakkal Majalla" panose="02000000000000000000" pitchFamily="2" charset="-78"/>
              </a:rPr>
              <a:t/>
            </a:r>
            <a:br>
              <a:rPr lang="ar-DZ" sz="1600" b="1" dirty="0">
                <a:solidFill>
                  <a:schemeClr val="bg1"/>
                </a:solidFill>
                <a:latin typeface="Sakkal Majalla" panose="02000000000000000000" pitchFamily="2" charset="-78"/>
                <a:cs typeface="Sakkal Majalla" panose="02000000000000000000" pitchFamily="2" charset="-78"/>
              </a:rPr>
            </a:br>
            <a:r>
              <a:rPr lang="ar-DZ" sz="1600" b="1" dirty="0">
                <a:solidFill>
                  <a:schemeClr val="bg1"/>
                </a:solidFill>
                <a:latin typeface="Sakkal Majalla" panose="02000000000000000000" pitchFamily="2" charset="-78"/>
                <a:cs typeface="Sakkal Majalla" panose="02000000000000000000" pitchFamily="2" charset="-78"/>
              </a:rPr>
              <a:t>بجامعة الأمير عبد </a:t>
            </a:r>
            <a:r>
              <a:rPr lang="ar-DZ" sz="1600" b="1" dirty="0" smtClean="0">
                <a:solidFill>
                  <a:schemeClr val="bg1"/>
                </a:solidFill>
                <a:latin typeface="Sakkal Majalla" panose="02000000000000000000" pitchFamily="2" charset="-78"/>
                <a:cs typeface="Sakkal Majalla" panose="02000000000000000000" pitchFamily="2" charset="-78"/>
              </a:rPr>
              <a:t>القادر</a:t>
            </a:r>
            <a:endParaRPr lang="fr-FR" sz="1600" b="1" dirty="0">
              <a:latin typeface="Sakkal Majalla" panose="02000000000000000000" pitchFamily="2" charset="-78"/>
              <a:cs typeface="Sakkal Majalla" panose="02000000000000000000" pitchFamily="2" charset="-78"/>
            </a:endParaRPr>
          </a:p>
        </p:txBody>
      </p:sp>
      <p:sp>
        <p:nvSpPr>
          <p:cNvPr id="23" name="ZoneTexte 22">
            <a:hlinkClick r:id="rId11" action="ppaction://hlinksldjump"/>
          </p:cNvPr>
          <p:cNvSpPr txBox="1"/>
          <p:nvPr/>
        </p:nvSpPr>
        <p:spPr>
          <a:xfrm>
            <a:off x="357158" y="1574733"/>
            <a:ext cx="1943076" cy="369332"/>
          </a:xfrm>
          <a:prstGeom prst="rect">
            <a:avLst/>
          </a:prstGeom>
          <a:solidFill>
            <a:schemeClr val="tx2">
              <a:lumMod val="60000"/>
              <a:lumOff val="40000"/>
            </a:schemeClr>
          </a:solidFill>
          <a:ln>
            <a:solidFill>
              <a:srgbClr val="C00000"/>
            </a:solidFill>
          </a:ln>
          <a:scene3d>
            <a:camera prst="orthographicFront"/>
            <a:lightRig rig="threePt" dir="t"/>
          </a:scene3d>
          <a:sp3d>
            <a:bevelT w="114300" prst="artDeco"/>
          </a:sp3d>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rtl="1"/>
            <a:r>
              <a:rPr lang="ar-DZ" b="1" dirty="0">
                <a:solidFill>
                  <a:schemeClr val="bg1"/>
                </a:solidFill>
                <a:latin typeface="Sakkal Majalla" panose="02000000000000000000" pitchFamily="2" charset="-78"/>
                <a:cs typeface="Sakkal Majalla" panose="02000000000000000000" pitchFamily="2" charset="-78"/>
              </a:rPr>
              <a:t>مفـاهيم قاعديـة</a:t>
            </a:r>
            <a:endParaRPr lang="fr-FR" b="1" dirty="0">
              <a:latin typeface="Sakkal Majalla" panose="02000000000000000000" pitchFamily="2" charset="-78"/>
              <a:cs typeface="Sakkal Majalla" panose="02000000000000000000" pitchFamily="2" charset="-78"/>
            </a:endParaRPr>
          </a:p>
        </p:txBody>
      </p:sp>
      <p:sp>
        <p:nvSpPr>
          <p:cNvPr id="24" name="ZoneTexte 23">
            <a:hlinkClick r:id="rId11" action="ppaction://hlinksldjump"/>
          </p:cNvPr>
          <p:cNvSpPr txBox="1"/>
          <p:nvPr/>
        </p:nvSpPr>
        <p:spPr>
          <a:xfrm>
            <a:off x="5057226" y="1504540"/>
            <a:ext cx="1829880" cy="1077218"/>
          </a:xfrm>
          <a:prstGeom prst="rect">
            <a:avLst/>
          </a:prstGeom>
          <a:solidFill>
            <a:schemeClr val="tx2">
              <a:lumMod val="60000"/>
              <a:lumOff val="40000"/>
            </a:schemeClr>
          </a:solidFill>
          <a:ln>
            <a:solidFill>
              <a:srgbClr val="C00000"/>
            </a:solidFill>
          </a:ln>
          <a:scene3d>
            <a:camera prst="orthographicFront"/>
            <a:lightRig rig="threePt" dir="t"/>
          </a:scene3d>
          <a:sp3d>
            <a:bevelT w="114300" prst="artDeco"/>
          </a:sp3d>
        </p:spPr>
        <p:style>
          <a:lnRef idx="0">
            <a:schemeClr val="accent1"/>
          </a:lnRef>
          <a:fillRef idx="3">
            <a:schemeClr val="accent1"/>
          </a:fillRef>
          <a:effectRef idx="3">
            <a:schemeClr val="accent1"/>
          </a:effectRef>
          <a:fontRef idx="minor">
            <a:schemeClr val="lt1"/>
          </a:fontRef>
        </p:style>
        <p:txBody>
          <a:bodyPr wrap="square" rtlCol="0">
            <a:spAutoFit/>
          </a:bodyPr>
          <a:lstStyle/>
          <a:p>
            <a:pPr lvl="0" algn="ctr" rtl="1">
              <a:spcBef>
                <a:spcPct val="0"/>
              </a:spcBef>
              <a:defRPr/>
            </a:pPr>
            <a:r>
              <a:rPr lang="ar-DZ" sz="1600" b="1" dirty="0" smtClean="0">
                <a:solidFill>
                  <a:schemeClr val="bg1"/>
                </a:solidFill>
                <a:latin typeface="Sakkal Majalla" panose="02000000000000000000" pitchFamily="2" charset="-78"/>
                <a:cs typeface="Sakkal Majalla" panose="02000000000000000000" pitchFamily="2" charset="-78"/>
              </a:rPr>
              <a:t>محتوى المنشور </a:t>
            </a:r>
            <a:r>
              <a:rPr lang="ar-DZ" sz="1600" b="1" dirty="0">
                <a:solidFill>
                  <a:schemeClr val="bg1"/>
                </a:solidFill>
                <a:latin typeface="Sakkal Majalla" panose="02000000000000000000" pitchFamily="2" charset="-78"/>
                <a:cs typeface="Sakkal Majalla" panose="02000000000000000000" pitchFamily="2" charset="-78"/>
              </a:rPr>
              <a:t>المتعلق بالتسجيل الأولي</a:t>
            </a:r>
          </a:p>
          <a:p>
            <a:pPr lvl="0" algn="ctr" rtl="1">
              <a:spcBef>
                <a:spcPct val="0"/>
              </a:spcBef>
              <a:defRPr/>
            </a:pPr>
            <a:r>
              <a:rPr lang="ar-DZ" sz="1600" b="1" dirty="0">
                <a:solidFill>
                  <a:schemeClr val="bg1"/>
                </a:solidFill>
                <a:latin typeface="Sakkal Majalla" panose="02000000000000000000" pitchFamily="2" charset="-78"/>
                <a:cs typeface="Sakkal Majalla" panose="02000000000000000000" pitchFamily="2" charset="-78"/>
              </a:rPr>
              <a:t> وتوجيه حاملي شهادة البكالوريا </a:t>
            </a:r>
            <a:r>
              <a:rPr lang="ar-DZ" sz="1600" b="1" dirty="0" smtClean="0">
                <a:solidFill>
                  <a:schemeClr val="bg1"/>
                </a:solidFill>
                <a:latin typeface="Sakkal Majalla" panose="02000000000000000000" pitchFamily="2" charset="-78"/>
                <a:cs typeface="Sakkal Majalla" panose="02000000000000000000" pitchFamily="2" charset="-78"/>
              </a:rPr>
              <a:t>الجدد</a:t>
            </a:r>
            <a:endParaRPr lang="fr-FR" sz="1600" b="1" dirty="0">
              <a:solidFill>
                <a:schemeClr val="bg1"/>
              </a:solidFill>
              <a:latin typeface="Sakkal Majalla" panose="02000000000000000000" pitchFamily="2" charset="-78"/>
              <a:cs typeface="Sakkal Majalla" panose="02000000000000000000" pitchFamily="2" charset="-78"/>
            </a:endParaRPr>
          </a:p>
        </p:txBody>
      </p:sp>
      <p:sp>
        <p:nvSpPr>
          <p:cNvPr id="25" name="ZoneTexte 24">
            <a:hlinkClick r:id="rId12" action="ppaction://hlinksldjump"/>
          </p:cNvPr>
          <p:cNvSpPr txBox="1"/>
          <p:nvPr/>
        </p:nvSpPr>
        <p:spPr>
          <a:xfrm>
            <a:off x="2888034" y="2265323"/>
            <a:ext cx="1800200" cy="369332"/>
          </a:xfrm>
          <a:prstGeom prst="rect">
            <a:avLst/>
          </a:prstGeom>
          <a:solidFill>
            <a:schemeClr val="tx2">
              <a:lumMod val="60000"/>
              <a:lumOff val="40000"/>
            </a:schemeClr>
          </a:solidFill>
          <a:ln>
            <a:solidFill>
              <a:srgbClr val="C00000"/>
            </a:solidFill>
          </a:ln>
          <a:scene3d>
            <a:camera prst="orthographicFront"/>
            <a:lightRig rig="threePt" dir="t"/>
          </a:scene3d>
          <a:sp3d>
            <a:bevelT w="114300" prst="artDeco"/>
          </a:sp3d>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ar-DZ" b="1" dirty="0">
                <a:solidFill>
                  <a:schemeClr val="bg1"/>
                </a:solidFill>
                <a:latin typeface="Sakkal Majalla" panose="02000000000000000000" pitchFamily="2" charset="-78"/>
                <a:cs typeface="Sakkal Majalla" panose="02000000000000000000" pitchFamily="2" charset="-78"/>
              </a:rPr>
              <a:t>معايير </a:t>
            </a:r>
            <a:r>
              <a:rPr lang="ar-DZ" b="1" dirty="0" smtClean="0">
                <a:solidFill>
                  <a:schemeClr val="bg1"/>
                </a:solidFill>
                <a:latin typeface="Sakkal Majalla" panose="02000000000000000000" pitchFamily="2" charset="-78"/>
                <a:cs typeface="Sakkal Majalla" panose="02000000000000000000" pitchFamily="2" charset="-78"/>
              </a:rPr>
              <a:t>التوجيه</a:t>
            </a:r>
            <a:endParaRPr lang="fr-FR" b="1" dirty="0">
              <a:latin typeface="Sakkal Majalla" panose="02000000000000000000" pitchFamily="2" charset="-78"/>
              <a:cs typeface="Sakkal Majalla" panose="02000000000000000000" pitchFamily="2" charset="-78"/>
            </a:endParaRPr>
          </a:p>
        </p:txBody>
      </p:sp>
      <p:sp>
        <p:nvSpPr>
          <p:cNvPr id="26" name="ZoneTexte 25">
            <a:hlinkClick r:id="rId12" action="ppaction://hlinksldjump"/>
          </p:cNvPr>
          <p:cNvSpPr txBox="1"/>
          <p:nvPr/>
        </p:nvSpPr>
        <p:spPr>
          <a:xfrm>
            <a:off x="2888034" y="2819688"/>
            <a:ext cx="1800200" cy="923330"/>
          </a:xfrm>
          <a:prstGeom prst="rect">
            <a:avLst/>
          </a:prstGeom>
          <a:solidFill>
            <a:schemeClr val="tx2">
              <a:lumMod val="60000"/>
              <a:lumOff val="40000"/>
            </a:schemeClr>
          </a:solidFill>
          <a:ln>
            <a:solidFill>
              <a:srgbClr val="C00000"/>
            </a:solidFill>
          </a:ln>
          <a:scene3d>
            <a:camera prst="orthographicFront"/>
            <a:lightRig rig="threePt" dir="t"/>
          </a:scene3d>
          <a:sp3d>
            <a:bevelT w="114300" prst="artDeco"/>
          </a:sp3d>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ar-DZ" b="1" dirty="0" smtClean="0">
                <a:solidFill>
                  <a:schemeClr val="bg1"/>
                </a:solidFill>
                <a:latin typeface="Sakkal Majalla" panose="02000000000000000000" pitchFamily="2" charset="-78"/>
                <a:cs typeface="Sakkal Majalla" panose="02000000000000000000" pitchFamily="2" charset="-78"/>
              </a:rPr>
              <a:t>رزنامة التسجيل الأولي والتوجيه والتسجيل النهائي</a:t>
            </a:r>
            <a:endParaRPr lang="fr-FR" b="1" dirty="0">
              <a:latin typeface="Sakkal Majalla" panose="02000000000000000000" pitchFamily="2" charset="-78"/>
              <a:cs typeface="Sakkal Majalla" panose="02000000000000000000" pitchFamily="2" charset="-78"/>
            </a:endParaRPr>
          </a:p>
        </p:txBody>
      </p:sp>
      <p:sp>
        <p:nvSpPr>
          <p:cNvPr id="27" name="ZoneTexte 26">
            <a:hlinkClick r:id="rId12" action="ppaction://hlinksldjump"/>
          </p:cNvPr>
          <p:cNvSpPr txBox="1"/>
          <p:nvPr/>
        </p:nvSpPr>
        <p:spPr>
          <a:xfrm>
            <a:off x="357158" y="2163074"/>
            <a:ext cx="1943076" cy="646331"/>
          </a:xfrm>
          <a:prstGeom prst="rect">
            <a:avLst/>
          </a:prstGeom>
          <a:solidFill>
            <a:schemeClr val="tx2">
              <a:lumMod val="60000"/>
              <a:lumOff val="40000"/>
            </a:schemeClr>
          </a:solidFill>
          <a:ln>
            <a:solidFill>
              <a:srgbClr val="C00000"/>
            </a:solidFill>
          </a:ln>
          <a:scene3d>
            <a:camera prst="orthographicFront"/>
            <a:lightRig rig="threePt" dir="t"/>
          </a:scene3d>
          <a:sp3d>
            <a:bevelT w="114300" prst="artDeco"/>
          </a:sp3d>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ar-DZ" b="1" dirty="0">
                <a:solidFill>
                  <a:schemeClr val="bg1"/>
                </a:solidFill>
                <a:latin typeface="Sakkal Majalla" panose="02000000000000000000" pitchFamily="2" charset="-78"/>
                <a:cs typeface="Sakkal Majalla" panose="02000000000000000000" pitchFamily="2" charset="-78"/>
              </a:rPr>
              <a:t>التسجيل بموجب البكالوريا الخاصة</a:t>
            </a:r>
            <a:endParaRPr lang="fr-FR" b="1" dirty="0">
              <a:latin typeface="Sakkal Majalla" panose="02000000000000000000" pitchFamily="2" charset="-78"/>
              <a:cs typeface="Sakkal Majalla" panose="02000000000000000000" pitchFamily="2" charset="-78"/>
            </a:endParaRPr>
          </a:p>
        </p:txBody>
      </p:sp>
      <p:sp>
        <p:nvSpPr>
          <p:cNvPr id="28" name="ZoneTexte 27">
            <a:hlinkClick r:id="rId12" action="ppaction://hlinksldjump"/>
          </p:cNvPr>
          <p:cNvSpPr txBox="1"/>
          <p:nvPr/>
        </p:nvSpPr>
        <p:spPr>
          <a:xfrm>
            <a:off x="357158" y="3043784"/>
            <a:ext cx="1943076" cy="646331"/>
          </a:xfrm>
          <a:prstGeom prst="rect">
            <a:avLst/>
          </a:prstGeom>
          <a:solidFill>
            <a:schemeClr val="tx2">
              <a:lumMod val="60000"/>
              <a:lumOff val="40000"/>
            </a:schemeClr>
          </a:solidFill>
          <a:ln>
            <a:solidFill>
              <a:srgbClr val="C00000"/>
            </a:solidFill>
          </a:ln>
          <a:scene3d>
            <a:camera prst="orthographicFront"/>
            <a:lightRig rig="threePt" dir="t"/>
          </a:scene3d>
          <a:sp3d>
            <a:bevelT w="114300" prst="artDeco"/>
          </a:sp3d>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ar-DZ" b="1" dirty="0">
                <a:solidFill>
                  <a:schemeClr val="bg1"/>
                </a:solidFill>
                <a:latin typeface="Sakkal Majalla" panose="02000000000000000000" pitchFamily="2" charset="-78"/>
                <a:cs typeface="Sakkal Majalla" panose="02000000000000000000" pitchFamily="2" charset="-78"/>
              </a:rPr>
              <a:t>التسجيل بموجب بكالوريا أجنبية</a:t>
            </a:r>
            <a:endParaRPr lang="fr-FR" b="1" dirty="0">
              <a:latin typeface="Sakkal Majalla" panose="02000000000000000000" pitchFamily="2" charset="-78"/>
              <a:cs typeface="Sakkal Majalla" panose="02000000000000000000" pitchFamily="2" charset="-78"/>
            </a:endParaRPr>
          </a:p>
        </p:txBody>
      </p:sp>
      <p:sp>
        <p:nvSpPr>
          <p:cNvPr id="29" name="ZoneTexte 28">
            <a:hlinkClick r:id="rId12" action="ppaction://hlinksldjump"/>
          </p:cNvPr>
          <p:cNvSpPr txBox="1"/>
          <p:nvPr/>
        </p:nvSpPr>
        <p:spPr>
          <a:xfrm>
            <a:off x="378492" y="3889662"/>
            <a:ext cx="1943076" cy="646331"/>
          </a:xfrm>
          <a:prstGeom prst="rect">
            <a:avLst/>
          </a:prstGeom>
          <a:solidFill>
            <a:schemeClr val="tx2">
              <a:lumMod val="60000"/>
              <a:lumOff val="40000"/>
            </a:schemeClr>
          </a:solidFill>
          <a:ln>
            <a:solidFill>
              <a:srgbClr val="C00000"/>
            </a:solidFill>
          </a:ln>
          <a:scene3d>
            <a:camera prst="orthographicFront"/>
            <a:lightRig rig="threePt" dir="t"/>
          </a:scene3d>
          <a:sp3d>
            <a:bevelT w="114300" prst="artDeco"/>
          </a:sp3d>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ar-DZ" b="1" dirty="0">
                <a:solidFill>
                  <a:schemeClr val="bg1"/>
                </a:solidFill>
                <a:latin typeface="Sakkal Majalla" panose="02000000000000000000" pitchFamily="2" charset="-78"/>
                <a:cs typeface="Sakkal Majalla" panose="02000000000000000000" pitchFamily="2" charset="-78"/>
              </a:rPr>
              <a:t>التسجيل بموجب بكالوريا قبل 2020</a:t>
            </a:r>
            <a:endParaRPr lang="fr-FR" b="1" dirty="0">
              <a:latin typeface="Sakkal Majalla" panose="02000000000000000000" pitchFamily="2" charset="-78"/>
              <a:cs typeface="Sakkal Majalla" panose="02000000000000000000" pitchFamily="2" charset="-78"/>
            </a:endParaRPr>
          </a:p>
        </p:txBody>
      </p:sp>
      <p:sp>
        <p:nvSpPr>
          <p:cNvPr id="30" name="ZoneTexte 29">
            <a:hlinkClick r:id="rId12" action="ppaction://hlinksldjump"/>
          </p:cNvPr>
          <p:cNvSpPr txBox="1"/>
          <p:nvPr/>
        </p:nvSpPr>
        <p:spPr>
          <a:xfrm>
            <a:off x="357158" y="4768672"/>
            <a:ext cx="1943076" cy="646331"/>
          </a:xfrm>
          <a:prstGeom prst="rect">
            <a:avLst/>
          </a:prstGeom>
          <a:solidFill>
            <a:schemeClr val="tx2">
              <a:lumMod val="60000"/>
              <a:lumOff val="40000"/>
            </a:schemeClr>
          </a:solidFill>
          <a:ln>
            <a:solidFill>
              <a:srgbClr val="C00000"/>
            </a:solidFill>
          </a:ln>
          <a:scene3d>
            <a:camera prst="orthographicFront"/>
            <a:lightRig rig="threePt" dir="t"/>
          </a:scene3d>
          <a:sp3d>
            <a:bevelT w="114300" prst="artDeco"/>
          </a:sp3d>
        </p:spPr>
        <p:style>
          <a:lnRef idx="0">
            <a:schemeClr val="accent1"/>
          </a:lnRef>
          <a:fillRef idx="3">
            <a:schemeClr val="accent1"/>
          </a:fillRef>
          <a:effectRef idx="3">
            <a:schemeClr val="accent1"/>
          </a:effectRef>
          <a:fontRef idx="minor">
            <a:schemeClr val="lt1"/>
          </a:fontRef>
        </p:style>
        <p:txBody>
          <a:bodyPr wrap="square" rtlCol="0">
            <a:spAutoFit/>
          </a:bodyPr>
          <a:lstStyle/>
          <a:p>
            <a:pPr lvl="0" algn="ctr">
              <a:spcBef>
                <a:spcPct val="0"/>
              </a:spcBef>
              <a:defRPr/>
            </a:pPr>
            <a:r>
              <a:rPr lang="ar-DZ" b="1" dirty="0">
                <a:solidFill>
                  <a:schemeClr val="bg1"/>
                </a:solidFill>
                <a:latin typeface="Sakkal Majalla" panose="02000000000000000000" pitchFamily="2" charset="-78"/>
                <a:cs typeface="Sakkal Majalla" panose="02000000000000000000" pitchFamily="2" charset="-78"/>
              </a:rPr>
              <a:t>الوثائق المطلوبة للتسجيل النهائي</a:t>
            </a:r>
            <a:endParaRPr lang="fr-FR" b="1" dirty="0">
              <a:solidFill>
                <a:schemeClr val="bg1"/>
              </a:solidFill>
              <a:latin typeface="Sakkal Majalla" panose="02000000000000000000" pitchFamily="2" charset="-78"/>
              <a:cs typeface="Sakkal Majalla" panose="02000000000000000000" pitchFamily="2" charset="-78"/>
            </a:endParaRPr>
          </a:p>
        </p:txBody>
      </p:sp>
      <p:sp>
        <p:nvSpPr>
          <p:cNvPr id="33" name="ZoneTexte 32">
            <a:hlinkClick r:id="rId13" action="ppaction://hlinksldjump"/>
          </p:cNvPr>
          <p:cNvSpPr txBox="1"/>
          <p:nvPr/>
        </p:nvSpPr>
        <p:spPr>
          <a:xfrm>
            <a:off x="2893787" y="1497122"/>
            <a:ext cx="1800200" cy="646331"/>
          </a:xfrm>
          <a:prstGeom prst="rect">
            <a:avLst/>
          </a:prstGeom>
          <a:solidFill>
            <a:schemeClr val="tx2">
              <a:lumMod val="60000"/>
              <a:lumOff val="40000"/>
            </a:schemeClr>
          </a:solidFill>
          <a:ln>
            <a:solidFill>
              <a:srgbClr val="C00000"/>
            </a:solidFill>
          </a:ln>
          <a:scene3d>
            <a:camera prst="orthographicFront"/>
            <a:lightRig rig="threePt" dir="t"/>
          </a:scene3d>
          <a:sp3d>
            <a:bevelT w="114300" prst="artDeco"/>
          </a:sp3d>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ar-DZ" b="1" dirty="0">
                <a:latin typeface="Sakkal Majalla" panose="02000000000000000000" pitchFamily="2" charset="-78"/>
                <a:cs typeface="Sakkal Majalla" panose="02000000000000000000" pitchFamily="2" charset="-78"/>
              </a:rPr>
              <a:t>شهادات جامعية </a:t>
            </a:r>
          </a:p>
          <a:p>
            <a:pPr algn="ctr"/>
            <a:r>
              <a:rPr lang="ar-DZ" b="1" dirty="0" smtClean="0">
                <a:latin typeface="Sakkal Majalla" panose="02000000000000000000" pitchFamily="2" charset="-78"/>
                <a:cs typeface="Sakkal Majalla" panose="02000000000000000000" pitchFamily="2" charset="-78"/>
              </a:rPr>
              <a:t>أخرى </a:t>
            </a:r>
            <a:r>
              <a:rPr lang="ar-DZ" sz="1600" b="1" dirty="0" smtClean="0">
                <a:latin typeface="Sakkal Majalla" panose="02000000000000000000" pitchFamily="2" charset="-78"/>
                <a:cs typeface="Sakkal Majalla" panose="02000000000000000000" pitchFamily="2" charset="-78"/>
              </a:rPr>
              <a:t>(نظام كلاسيكي)</a:t>
            </a:r>
            <a:endParaRPr lang="fr-FR" sz="1600" b="1" dirty="0">
              <a:latin typeface="Sakkal Majalla" panose="02000000000000000000" pitchFamily="2" charset="-78"/>
              <a:cs typeface="Sakkal Majalla" panose="02000000000000000000" pitchFamily="2" charset="-78"/>
            </a:endParaRPr>
          </a:p>
        </p:txBody>
      </p:sp>
      <p:sp>
        <p:nvSpPr>
          <p:cNvPr id="41" name="Titre 1"/>
          <p:cNvSpPr>
            <a:spLocks noGrp="1"/>
          </p:cNvSpPr>
          <p:nvPr>
            <p:ph type="title"/>
          </p:nvPr>
        </p:nvSpPr>
        <p:spPr>
          <a:xfrm>
            <a:off x="-1016" y="0"/>
            <a:ext cx="9145016" cy="1357322"/>
          </a:xfrm>
          <a:ln>
            <a:solidFill>
              <a:srgbClr val="00B0F0"/>
            </a:solidFill>
          </a:ln>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Autofit/>
          </a:bodyPr>
          <a:lstStyle/>
          <a:p>
            <a:pPr algn="ctr"/>
            <a:r>
              <a:rPr lang="ar-DZ" sz="5400" b="1" dirty="0">
                <a:solidFill>
                  <a:srgbClr val="FFFF00"/>
                </a:solidFill>
                <a:latin typeface="Sakkal Majalla" panose="02000000000000000000" pitchFamily="2" charset="-78"/>
                <a:cs typeface="Sakkal Majalla" panose="02000000000000000000" pitchFamily="2" charset="-78"/>
              </a:rPr>
              <a:t>فهرس الدليل: </a:t>
            </a:r>
            <a:endParaRPr lang="fr-FR" sz="5400" b="1" dirty="0">
              <a:solidFill>
                <a:srgbClr val="FFFF00"/>
              </a:solidFill>
              <a:latin typeface="Sakkal Majalla" panose="02000000000000000000" pitchFamily="2" charset="-78"/>
              <a:ea typeface="+mj-ea"/>
              <a:cs typeface="Sakkal Majalla" panose="02000000000000000000" pitchFamily="2" charset="-78"/>
            </a:endParaRPr>
          </a:p>
        </p:txBody>
      </p:sp>
      <p:pic>
        <p:nvPicPr>
          <p:cNvPr id="31" name="Image 30" descr="C:\Users\hp\Desktop\Logo.jpeg"/>
          <p:cNvPicPr/>
          <p:nvPr/>
        </p:nvPicPr>
        <p:blipFill>
          <a:blip r:embed="rId14">
            <a:extLst>
              <a:ext uri="{28A0092B-C50C-407E-A947-70E740481C1C}">
                <a14:useLocalDpi xmlns:a14="http://schemas.microsoft.com/office/drawing/2010/main" val="0"/>
              </a:ext>
            </a:extLst>
          </a:blip>
          <a:srcRect/>
          <a:stretch>
            <a:fillRect/>
          </a:stretch>
        </p:blipFill>
        <p:spPr bwMode="auto">
          <a:xfrm>
            <a:off x="7634001" y="-732"/>
            <a:ext cx="1499304" cy="1358054"/>
          </a:xfrm>
          <a:prstGeom prst="ellipse">
            <a:avLst/>
          </a:prstGeom>
          <a:ln>
            <a:noFill/>
          </a:ln>
          <a:effectLst>
            <a:softEdge rad="112500"/>
          </a:effectLst>
        </p:spPr>
      </p:pic>
    </p:spTree>
    <p:extLst>
      <p:ext uri="{BB962C8B-B14F-4D97-AF65-F5344CB8AC3E}">
        <p14:creationId xmlns:p14="http://schemas.microsoft.com/office/powerpoint/2010/main" val="1097571125"/>
      </p:ext>
    </p:extLst>
  </p:cSld>
  <p:clrMapOvr>
    <a:masterClrMapping/>
  </p:clrMapOvr>
  <mc:AlternateContent xmlns:mc="http://schemas.openxmlformats.org/markup-compatibility/2006" xmlns:p14="http://schemas.microsoft.com/office/powerpoint/2010/main">
    <mc:Choice Requires="p14">
      <p:transition spd="slow" p14:dur="800" advTm="10568">
        <p:circle/>
      </p:transition>
    </mc:Choice>
    <mc:Fallback xmlns="">
      <p:transition spd="slow" advTm="10568">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24"/>
            <a:ext cx="9144000" cy="667021"/>
          </a:xfrm>
          <a:solidFill>
            <a:srgbClr val="003054"/>
          </a:solidFill>
        </p:spPr>
        <p:txBody>
          <a:bodyPr>
            <a:noAutofit/>
          </a:bodyPr>
          <a:lstStyle/>
          <a:p>
            <a:pPr algn="ctr" rtl="1"/>
            <a:r>
              <a:rPr lang="ar-DZ" sz="2800" b="1" dirty="0">
                <a:solidFill>
                  <a:schemeClr val="bg1"/>
                </a:solidFill>
              </a:rPr>
              <a:t>مفـاهيم قاعديـة يجب معرفتهـا حول نظام الليسانس و الماستر </a:t>
            </a:r>
            <a:endParaRPr lang="fr-FR" sz="2800" b="1" dirty="0">
              <a:solidFill>
                <a:schemeClr val="bg1"/>
              </a:solidFill>
            </a:endParaRPr>
          </a:p>
        </p:txBody>
      </p:sp>
      <p:sp>
        <p:nvSpPr>
          <p:cNvPr id="9" name="Espace réservé du numéro de diapositive 8"/>
          <p:cNvSpPr>
            <a:spLocks noGrp="1"/>
          </p:cNvSpPr>
          <p:nvPr>
            <p:ph type="sldNum" sz="quarter" idx="12"/>
          </p:nvPr>
        </p:nvSpPr>
        <p:spPr/>
        <p:txBody>
          <a:bodyPr/>
          <a:lstStyle/>
          <a:p>
            <a:fld id="{3D56631F-B99A-4A6C-BB5A-D3DE6E5BF7B0}" type="slidenum">
              <a:rPr lang="fr-FR" smtClean="0"/>
              <a:pPr/>
              <a:t>20</a:t>
            </a:fld>
            <a:endParaRPr lang="fr-FR" dirty="0"/>
          </a:p>
        </p:txBody>
      </p:sp>
      <p:sp>
        <p:nvSpPr>
          <p:cNvPr id="16386" name="AutoShape 2" descr="Résultat de recherche d'images pour &quot;clipart personnage derrière une porte&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dirty="0"/>
          </a:p>
        </p:txBody>
      </p:sp>
      <p:sp>
        <p:nvSpPr>
          <p:cNvPr id="16388" name="AutoShape 4" descr="Résultat de recherche d'images pour &quot;clipart personnage derrière une porte&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dirty="0"/>
          </a:p>
        </p:txBody>
      </p:sp>
      <p:sp>
        <p:nvSpPr>
          <p:cNvPr id="20" name="ZoneTexte 19"/>
          <p:cNvSpPr txBox="1"/>
          <p:nvPr/>
        </p:nvSpPr>
        <p:spPr>
          <a:xfrm>
            <a:off x="309785" y="5585411"/>
            <a:ext cx="2261832" cy="1154162"/>
          </a:xfrm>
          <a:prstGeom prst="rect">
            <a:avLst/>
          </a:prstGeom>
          <a:noFill/>
        </p:spPr>
        <p:txBody>
          <a:bodyPr wrap="square" rtlCol="0">
            <a:spAutoFit/>
          </a:bodyPr>
          <a:lstStyle/>
          <a:p>
            <a:pPr algn="just">
              <a:lnSpc>
                <a:spcPct val="115000"/>
              </a:lnSpc>
            </a:pPr>
            <a:r>
              <a:rPr lang="fr-FR" sz="1000" b="1" dirty="0">
                <a:solidFill>
                  <a:schemeClr val="bg1"/>
                </a:solidFill>
              </a:rPr>
              <a:t>L’unité d’enseignement :</a:t>
            </a:r>
            <a:r>
              <a:rPr lang="fr-FR" sz="1000" dirty="0">
                <a:solidFill>
                  <a:schemeClr val="bg1"/>
                </a:solidFill>
              </a:rPr>
              <a:t> Est composée d’une ou plusieurs matières dispensées sous différentes formes d’enseignement : cours, TD, TP, travail personnel etc…).</a:t>
            </a:r>
            <a:endParaRPr lang="fr-FR" sz="600" dirty="0">
              <a:solidFill>
                <a:schemeClr val="bg1"/>
              </a:solidFill>
              <a:ea typeface="Calibri"/>
              <a:cs typeface="Arial"/>
            </a:endParaRPr>
          </a:p>
        </p:txBody>
      </p:sp>
      <p:graphicFrame>
        <p:nvGraphicFramePr>
          <p:cNvPr id="8" name="Diagramme 7"/>
          <p:cNvGraphicFramePr/>
          <p:nvPr>
            <p:extLst>
              <p:ext uri="{D42A27DB-BD31-4B8C-83A1-F6EECF244321}">
                <p14:modId xmlns:p14="http://schemas.microsoft.com/office/powerpoint/2010/main" val="3167860716"/>
              </p:ext>
            </p:extLst>
          </p:nvPr>
        </p:nvGraphicFramePr>
        <p:xfrm>
          <a:off x="0" y="666996"/>
          <a:ext cx="9144000" cy="615673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1" name="Image 10" descr="C:\Users\hp\Desktop\Logo.jpeg"/>
          <p:cNvPicPr/>
          <p:nvPr/>
        </p:nvPicPr>
        <p:blipFill>
          <a:blip r:embed="rId8">
            <a:extLst>
              <a:ext uri="{28A0092B-C50C-407E-A947-70E740481C1C}">
                <a14:useLocalDpi xmlns:a14="http://schemas.microsoft.com/office/drawing/2010/main" val="0"/>
              </a:ext>
            </a:extLst>
          </a:blip>
          <a:srcRect/>
          <a:stretch>
            <a:fillRect/>
          </a:stretch>
        </p:blipFill>
        <p:spPr bwMode="auto">
          <a:xfrm>
            <a:off x="8172400" y="-24"/>
            <a:ext cx="971600" cy="811436"/>
          </a:xfrm>
          <a:prstGeom prst="ellipse">
            <a:avLst/>
          </a:prstGeom>
          <a:ln>
            <a:noFill/>
          </a:ln>
          <a:effectLst>
            <a:softEdge rad="112500"/>
          </a:effectLst>
        </p:spPr>
      </p:pic>
    </p:spTree>
    <p:extLst>
      <p:ext uri="{BB962C8B-B14F-4D97-AF65-F5344CB8AC3E}">
        <p14:creationId xmlns:p14="http://schemas.microsoft.com/office/powerpoint/2010/main" val="3747317754"/>
      </p:ext>
    </p:extLst>
  </p:cSld>
  <p:clrMapOvr>
    <a:masterClrMapping/>
  </p:clrMapOvr>
  <mc:AlternateContent xmlns:mc="http://schemas.openxmlformats.org/markup-compatibility/2006" xmlns:p14="http://schemas.microsoft.com/office/powerpoint/2010/main">
    <mc:Choice Requires="p14">
      <p:transition p14:dur="100" advTm="10568">
        <p:split orient="vert"/>
      </p:transition>
    </mc:Choice>
    <mc:Fallback xmlns="">
      <p:transition advTm="10568">
        <p:split orient="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descr="https://upload.wikimedia.org/wikipedia/commons/d/d9/100L6_Talaba_bus.jpg"/>
          <p:cNvPicPr/>
          <p:nvPr/>
        </p:nvPicPr>
        <p:blipFill>
          <a:blip r:embed="rId3" cstate="print"/>
          <a:srcRect/>
          <a:stretch>
            <a:fillRect/>
          </a:stretch>
        </p:blipFill>
        <p:spPr bwMode="auto">
          <a:xfrm>
            <a:off x="5868145" y="3429001"/>
            <a:ext cx="3225845" cy="3217927"/>
          </a:xfrm>
          <a:prstGeom prst="rect">
            <a:avLst/>
          </a:prstGeom>
          <a:noFill/>
          <a:ln w="9525">
            <a:noFill/>
            <a:miter lim="800000"/>
            <a:headEnd/>
            <a:tailEnd/>
          </a:ln>
        </p:spPr>
      </p:pic>
      <p:sp>
        <p:nvSpPr>
          <p:cNvPr id="41" name="Titre 1"/>
          <p:cNvSpPr>
            <a:spLocks noGrp="1"/>
          </p:cNvSpPr>
          <p:nvPr>
            <p:ph type="title"/>
          </p:nvPr>
        </p:nvSpPr>
        <p:spPr>
          <a:xfrm>
            <a:off x="0" y="0"/>
            <a:ext cx="9144000" cy="1428736"/>
          </a:xfrm>
          <a:solidFill>
            <a:srgbClr val="003054"/>
          </a:solidFill>
          <a:ln>
            <a:noFill/>
          </a:ln>
        </p:spPr>
        <p:style>
          <a:lnRef idx="1">
            <a:schemeClr val="accent3"/>
          </a:lnRef>
          <a:fillRef idx="2">
            <a:schemeClr val="accent3"/>
          </a:fillRef>
          <a:effectRef idx="1">
            <a:schemeClr val="accent3"/>
          </a:effectRef>
          <a:fontRef idx="minor">
            <a:schemeClr val="dk1"/>
          </a:fontRef>
        </p:style>
        <p:txBody>
          <a:bodyPr>
            <a:noAutofit/>
          </a:bodyPr>
          <a:lstStyle/>
          <a:p>
            <a:pPr algn="ctr"/>
            <a:r>
              <a:rPr lang="ar-DZ" sz="3200" b="1" dirty="0">
                <a:solidFill>
                  <a:schemeClr val="bg1"/>
                </a:solidFill>
              </a:rPr>
              <a:t>الديوان الوطني للخدمات الجامعية</a:t>
            </a:r>
            <a:br>
              <a:rPr lang="ar-DZ" sz="3200" b="1" dirty="0">
                <a:solidFill>
                  <a:schemeClr val="bg1"/>
                </a:solidFill>
              </a:rPr>
            </a:br>
            <a:r>
              <a:rPr lang="fr-FR" sz="3200" b="1" dirty="0">
                <a:solidFill>
                  <a:schemeClr val="bg1"/>
                </a:solidFill>
              </a:rPr>
              <a:t> (http://www.onou.dz)</a:t>
            </a:r>
          </a:p>
        </p:txBody>
      </p:sp>
      <p:sp>
        <p:nvSpPr>
          <p:cNvPr id="8" name="Espace réservé du numéro de diapositive 7"/>
          <p:cNvSpPr>
            <a:spLocks noGrp="1"/>
          </p:cNvSpPr>
          <p:nvPr>
            <p:ph type="sldNum" sz="quarter" idx="12"/>
          </p:nvPr>
        </p:nvSpPr>
        <p:spPr/>
        <p:txBody>
          <a:bodyPr/>
          <a:lstStyle/>
          <a:p>
            <a:fld id="{3D56631F-B99A-4A6C-BB5A-D3DE6E5BF7B0}" type="slidenum">
              <a:rPr lang="fr-FR" smtClean="0"/>
              <a:pPr/>
              <a:t>21</a:t>
            </a:fld>
            <a:endParaRPr lang="fr-FR"/>
          </a:p>
        </p:txBody>
      </p:sp>
      <p:sp>
        <p:nvSpPr>
          <p:cNvPr id="5" name="ZoneTexte 4"/>
          <p:cNvSpPr txBox="1"/>
          <p:nvPr/>
        </p:nvSpPr>
        <p:spPr>
          <a:xfrm>
            <a:off x="-180528" y="1453888"/>
            <a:ext cx="6357982" cy="1908215"/>
          </a:xfrm>
          <a:prstGeom prst="rect">
            <a:avLst/>
          </a:prstGeom>
          <a:noFill/>
        </p:spPr>
        <p:txBody>
          <a:bodyPr wrap="square" rtlCol="0">
            <a:spAutoFit/>
          </a:bodyPr>
          <a:lstStyle/>
          <a:p>
            <a:pPr algn="r" rtl="1">
              <a:spcBef>
                <a:spcPts val="600"/>
              </a:spcBef>
              <a:spcAft>
                <a:spcPts val="600"/>
              </a:spcAft>
            </a:pPr>
            <a:r>
              <a:rPr lang="ar-DZ" b="1" dirty="0"/>
              <a:t>فتح أرضية البوابة الرقمية المخصصة للخدمات الجامعية:</a:t>
            </a:r>
          </a:p>
          <a:p>
            <a:pPr algn="ctr" rtl="1"/>
            <a:r>
              <a:rPr lang="ar-DZ" b="1" dirty="0">
                <a:solidFill>
                  <a:srgbClr val="C00000"/>
                </a:solidFill>
              </a:rPr>
              <a:t>طلبات الإيواء من </a:t>
            </a:r>
            <a:r>
              <a:rPr lang="ar-DZ" b="1" dirty="0" err="1">
                <a:solidFill>
                  <a:srgbClr val="C00000"/>
                </a:solidFill>
              </a:rPr>
              <a:t>من</a:t>
            </a:r>
            <a:r>
              <a:rPr lang="ar-DZ" b="1" dirty="0">
                <a:solidFill>
                  <a:srgbClr val="C00000"/>
                </a:solidFill>
              </a:rPr>
              <a:t> ...... إلى ..... 2024</a:t>
            </a:r>
            <a:endParaRPr lang="fr-FR" b="1" dirty="0">
              <a:solidFill>
                <a:srgbClr val="C00000"/>
              </a:solidFill>
            </a:endParaRPr>
          </a:p>
          <a:p>
            <a:pPr algn="ctr" rtl="1"/>
            <a:r>
              <a:rPr lang="ar-DZ" b="1" dirty="0" smtClean="0">
                <a:solidFill>
                  <a:srgbClr val="C00000"/>
                </a:solidFill>
              </a:rPr>
              <a:t>معالجة </a:t>
            </a:r>
            <a:r>
              <a:rPr lang="ar-DZ" b="1" dirty="0">
                <a:solidFill>
                  <a:srgbClr val="C00000"/>
                </a:solidFill>
              </a:rPr>
              <a:t>طلبات الإيواء من </a:t>
            </a:r>
            <a:r>
              <a:rPr lang="ar-DZ" b="1" dirty="0" err="1">
                <a:solidFill>
                  <a:srgbClr val="C00000"/>
                </a:solidFill>
              </a:rPr>
              <a:t>من</a:t>
            </a:r>
            <a:r>
              <a:rPr lang="ar-DZ" b="1" dirty="0">
                <a:solidFill>
                  <a:srgbClr val="C00000"/>
                </a:solidFill>
              </a:rPr>
              <a:t> ...... إلى ..... 2024</a:t>
            </a:r>
            <a:endParaRPr lang="fr-FR" b="1" dirty="0">
              <a:solidFill>
                <a:srgbClr val="C00000"/>
              </a:solidFill>
            </a:endParaRPr>
          </a:p>
          <a:p>
            <a:pPr algn="ctr" rtl="1"/>
            <a:r>
              <a:rPr lang="ar-DZ" b="1" dirty="0" smtClean="0">
                <a:solidFill>
                  <a:srgbClr val="C00000"/>
                </a:solidFill>
              </a:rPr>
              <a:t>إعادة </a:t>
            </a:r>
            <a:r>
              <a:rPr lang="ar-DZ" b="1" dirty="0">
                <a:solidFill>
                  <a:srgbClr val="C00000"/>
                </a:solidFill>
              </a:rPr>
              <a:t>فتحها من 04من ...... إلى ..... 2024</a:t>
            </a:r>
            <a:endParaRPr lang="fr-FR" b="1" dirty="0">
              <a:solidFill>
                <a:srgbClr val="C00000"/>
              </a:solidFill>
            </a:endParaRPr>
          </a:p>
          <a:p>
            <a:pPr algn="r" rtl="1">
              <a:spcBef>
                <a:spcPts val="600"/>
              </a:spcBef>
              <a:spcAft>
                <a:spcPts val="600"/>
              </a:spcAft>
            </a:pPr>
            <a:r>
              <a:rPr lang="ar-DZ" dirty="0" smtClean="0"/>
              <a:t> </a:t>
            </a:r>
            <a:r>
              <a:rPr lang="ar-DZ" dirty="0"/>
              <a:t>يقـع على عـاتق الديـوان الوطني للخـدمات الجـامعية،  من خلال مديريات الخـدمات الجـامعية، ضمـان ما يلي:</a:t>
            </a:r>
            <a:endParaRPr lang="fr-FR" dirty="0"/>
          </a:p>
        </p:txBody>
      </p:sp>
      <p:graphicFrame>
        <p:nvGraphicFramePr>
          <p:cNvPr id="9" name="Diagramme 8"/>
          <p:cNvGraphicFramePr/>
          <p:nvPr>
            <p:extLst>
              <p:ext uri="{D42A27DB-BD31-4B8C-83A1-F6EECF244321}">
                <p14:modId xmlns:p14="http://schemas.microsoft.com/office/powerpoint/2010/main" val="3881821284"/>
              </p:ext>
            </p:extLst>
          </p:nvPr>
        </p:nvGraphicFramePr>
        <p:xfrm>
          <a:off x="755576" y="3717032"/>
          <a:ext cx="3714776" cy="285752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1" name="Image 10" descr="C:\Users\hp\Desktop\Logo.jpeg"/>
          <p:cNvPicPr/>
          <p:nvPr/>
        </p:nvPicPr>
        <p:blipFill>
          <a:blip r:embed="rId9">
            <a:extLst>
              <a:ext uri="{28A0092B-C50C-407E-A947-70E740481C1C}">
                <a14:useLocalDpi xmlns:a14="http://schemas.microsoft.com/office/drawing/2010/main" val="0"/>
              </a:ext>
            </a:extLst>
          </a:blip>
          <a:srcRect/>
          <a:stretch>
            <a:fillRect/>
          </a:stretch>
        </p:blipFill>
        <p:spPr bwMode="auto">
          <a:xfrm>
            <a:off x="7668344" y="224004"/>
            <a:ext cx="1031760" cy="980728"/>
          </a:xfrm>
          <a:prstGeom prst="ellipse">
            <a:avLst/>
          </a:prstGeom>
          <a:ln>
            <a:noFill/>
          </a:ln>
          <a:effectLst>
            <a:softEdge rad="112500"/>
          </a:effectLst>
        </p:spPr>
      </p:pic>
    </p:spTree>
    <p:extLst>
      <p:ext uri="{BB962C8B-B14F-4D97-AF65-F5344CB8AC3E}">
        <p14:creationId xmlns:p14="http://schemas.microsoft.com/office/powerpoint/2010/main" val="1766616451"/>
      </p:ext>
    </p:extLst>
  </p:cSld>
  <p:clrMapOvr>
    <a:masterClrMapping/>
  </p:clrMapOvr>
  <mc:AlternateContent xmlns:mc="http://schemas.openxmlformats.org/markup-compatibility/2006" xmlns:p14="http://schemas.microsoft.com/office/powerpoint/2010/main">
    <mc:Choice Requires="p14">
      <p:transition p14:dur="100" advTm="10568">
        <p:split orient="vert"/>
      </p:transition>
    </mc:Choice>
    <mc:Fallback xmlns="">
      <p:transition advTm="10568">
        <p:split orient="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smtClean="0"/>
              <a:t/>
            </a:r>
            <a:br>
              <a:rPr lang="fr-FR" dirty="0" smtClean="0"/>
            </a:br>
            <a:endParaRPr lang="fr-FR" dirty="0"/>
          </a:p>
        </p:txBody>
      </p:sp>
      <p:sp>
        <p:nvSpPr>
          <p:cNvPr id="8" name="Espace réservé du numéro de diapositive 7"/>
          <p:cNvSpPr>
            <a:spLocks noGrp="1"/>
          </p:cNvSpPr>
          <p:nvPr>
            <p:ph type="sldNum" sz="quarter" idx="12"/>
          </p:nvPr>
        </p:nvSpPr>
        <p:spPr/>
        <p:txBody>
          <a:bodyPr/>
          <a:lstStyle/>
          <a:p>
            <a:fld id="{3D56631F-B99A-4A6C-BB5A-D3DE6E5BF7B0}" type="slidenum">
              <a:rPr lang="fr-FR" smtClean="0"/>
              <a:pPr/>
              <a:t>22</a:t>
            </a:fld>
            <a:endParaRPr lang="fr-FR"/>
          </a:p>
        </p:txBody>
      </p:sp>
      <p:sp>
        <p:nvSpPr>
          <p:cNvPr id="14" name="Titre 1"/>
          <p:cNvSpPr txBox="1">
            <a:spLocks/>
          </p:cNvSpPr>
          <p:nvPr/>
        </p:nvSpPr>
        <p:spPr>
          <a:xfrm>
            <a:off x="0" y="0"/>
            <a:ext cx="9144000" cy="548680"/>
          </a:xfrm>
          <a:prstGeom prst="rect">
            <a:avLst/>
          </a:prstGeom>
          <a:solidFill>
            <a:schemeClr val="accent2">
              <a:lumMod val="20000"/>
              <a:lumOff val="80000"/>
            </a:schemeClr>
          </a:solidFill>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ctr">
            <a:noAutofit/>
          </a:bodyPr>
          <a:lstStyle/>
          <a:p>
            <a:pPr lvl="0" algn="ctr">
              <a:spcBef>
                <a:spcPct val="0"/>
              </a:spcBef>
              <a:defRPr/>
            </a:pPr>
            <a:r>
              <a:rPr lang="ar-DZ" sz="3200" dirty="0"/>
              <a:t>خدمات يضمنها الديوان الوطني للخدمات الجامعية</a:t>
            </a:r>
            <a:endParaRPr lang="fr-FR" sz="3200" dirty="0"/>
          </a:p>
        </p:txBody>
      </p:sp>
      <p:graphicFrame>
        <p:nvGraphicFramePr>
          <p:cNvPr id="7" name="Diagramme 6"/>
          <p:cNvGraphicFramePr/>
          <p:nvPr>
            <p:extLst>
              <p:ext uri="{D42A27DB-BD31-4B8C-83A1-F6EECF244321}">
                <p14:modId xmlns:p14="http://schemas.microsoft.com/office/powerpoint/2010/main" val="2867504689"/>
              </p:ext>
            </p:extLst>
          </p:nvPr>
        </p:nvGraphicFramePr>
        <p:xfrm>
          <a:off x="0" y="714356"/>
          <a:ext cx="9144000" cy="58579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Flèche gauche 8"/>
          <p:cNvSpPr/>
          <p:nvPr/>
        </p:nvSpPr>
        <p:spPr>
          <a:xfrm>
            <a:off x="0" y="792903"/>
            <a:ext cx="6680370" cy="1243201"/>
          </a:xfrm>
          <a:prstGeom prst="leftArrow">
            <a:avLst/>
          </a:prstGeom>
        </p:spPr>
        <p:style>
          <a:lnRef idx="1">
            <a:schemeClr val="accent5"/>
          </a:lnRef>
          <a:fillRef idx="2">
            <a:schemeClr val="accent5"/>
          </a:fillRef>
          <a:effectRef idx="1">
            <a:schemeClr val="accent5"/>
          </a:effectRef>
          <a:fontRef idx="minor">
            <a:schemeClr val="dk1"/>
          </a:fontRef>
        </p:style>
        <p:txBody>
          <a:bodyPr rtlCol="0" anchor="ctr"/>
          <a:lstStyle/>
          <a:p>
            <a:pPr algn="r" rtl="1">
              <a:buFont typeface="Arial" pitchFamily="34" charset="0"/>
              <a:buChar char="•"/>
            </a:pPr>
            <a:r>
              <a:rPr lang="ar-DZ" sz="1600" dirty="0"/>
              <a:t>يستفيد الطالب من منحة دراسية جامعية وفقا للشروط القانونية والتنظيمية السارية، بعد تقديم ملف كامل لذلك، يحدد التنظيم مبلغها، حسب الحالة.</a:t>
            </a:r>
            <a:endParaRPr lang="fr-FR" sz="1600" dirty="0"/>
          </a:p>
        </p:txBody>
      </p:sp>
      <p:pic>
        <p:nvPicPr>
          <p:cNvPr id="10" name="Image 9" descr="C:\Users\hp\Desktop\Logo.jpeg"/>
          <p:cNvPicPr/>
          <p:nvPr/>
        </p:nvPicPr>
        <p:blipFill>
          <a:blip r:embed="rId8">
            <a:extLst>
              <a:ext uri="{28A0092B-C50C-407E-A947-70E740481C1C}">
                <a14:useLocalDpi xmlns:a14="http://schemas.microsoft.com/office/drawing/2010/main" val="0"/>
              </a:ext>
            </a:extLst>
          </a:blip>
          <a:srcRect/>
          <a:stretch>
            <a:fillRect/>
          </a:stretch>
        </p:blipFill>
        <p:spPr bwMode="auto">
          <a:xfrm>
            <a:off x="7957542" y="0"/>
            <a:ext cx="1115616" cy="980728"/>
          </a:xfrm>
          <a:prstGeom prst="ellipse">
            <a:avLst/>
          </a:prstGeom>
          <a:ln>
            <a:noFill/>
          </a:ln>
          <a:effectLst>
            <a:softEdge rad="112500"/>
          </a:effectLst>
        </p:spPr>
      </p:pic>
    </p:spTree>
    <p:extLst>
      <p:ext uri="{BB962C8B-B14F-4D97-AF65-F5344CB8AC3E}">
        <p14:creationId xmlns:p14="http://schemas.microsoft.com/office/powerpoint/2010/main" val="3401212063"/>
      </p:ext>
    </p:extLst>
  </p:cSld>
  <p:clrMapOvr>
    <a:masterClrMapping/>
  </p:clrMapOvr>
  <mc:AlternateContent xmlns:mc="http://schemas.openxmlformats.org/markup-compatibility/2006" xmlns:p14="http://schemas.microsoft.com/office/powerpoint/2010/main">
    <mc:Choice Requires="p14">
      <p:transition p14:dur="100" advTm="10568">
        <p:split orient="vert"/>
      </p:transition>
    </mc:Choice>
    <mc:Fallback xmlns="">
      <p:transition advTm="10568">
        <p:split orient="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1"/>
          <p:cNvSpPr txBox="1">
            <a:spLocks/>
          </p:cNvSpPr>
          <p:nvPr/>
        </p:nvSpPr>
        <p:spPr>
          <a:xfrm>
            <a:off x="-32436" y="-2339972"/>
            <a:ext cx="9144000" cy="785794"/>
          </a:xfrm>
          <a:prstGeom prst="rect">
            <a:avLst/>
          </a:prstGeom>
          <a:solidFill>
            <a:srgbClr val="003054"/>
          </a:solidFill>
          <a:ln>
            <a:noFill/>
          </a:ln>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ctr">
            <a:noAutofit/>
          </a:bodyPr>
          <a:lstStyle/>
          <a:p>
            <a:pPr lvl="0" algn="ctr">
              <a:spcBef>
                <a:spcPct val="0"/>
              </a:spcBef>
              <a:defRPr/>
            </a:pPr>
            <a:r>
              <a:rPr lang="ar-SA" sz="3200" b="1" dirty="0">
                <a:solidFill>
                  <a:schemeClr val="bg1"/>
                </a:solidFill>
                <a:ea typeface="Times New Roman"/>
                <a:cs typeface="Simplified Arabic"/>
              </a:rPr>
              <a:t>ملف</a:t>
            </a:r>
            <a:r>
              <a:rPr lang="ar-DZ" sz="3200" b="1" dirty="0">
                <a:solidFill>
                  <a:schemeClr val="bg1"/>
                </a:solidFill>
                <a:ea typeface="Times New Roman"/>
                <a:cs typeface="Simplified Arabic"/>
              </a:rPr>
              <a:t> طلـب</a:t>
            </a:r>
            <a:r>
              <a:rPr lang="ar-SA" sz="3200" b="1" dirty="0">
                <a:solidFill>
                  <a:schemeClr val="bg1"/>
                </a:solidFill>
                <a:ea typeface="Times New Roman"/>
                <a:cs typeface="Simplified Arabic"/>
              </a:rPr>
              <a:t> المنحة</a:t>
            </a:r>
            <a:endParaRPr lang="fr-FR" sz="3200" b="1" dirty="0">
              <a:solidFill>
                <a:schemeClr val="bg1"/>
              </a:solidFill>
            </a:endParaRPr>
          </a:p>
        </p:txBody>
      </p:sp>
      <p:sp>
        <p:nvSpPr>
          <p:cNvPr id="1025" name="Rectangle 1"/>
          <p:cNvSpPr>
            <a:spLocks noChangeArrowheads="1"/>
          </p:cNvSpPr>
          <p:nvPr/>
        </p:nvSpPr>
        <p:spPr bwMode="auto">
          <a:xfrm>
            <a:off x="0" y="1071546"/>
            <a:ext cx="9144000"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r" rtl="1"/>
            <a:r>
              <a:rPr lang="ar-SA" sz="1600" dirty="0"/>
              <a:t> </a:t>
            </a:r>
            <a:endParaRPr lang="fr-FR" sz="1600" b="1" dirty="0">
              <a:solidFill>
                <a:srgbClr val="279D00"/>
              </a:solidFill>
              <a:cs typeface="Times New Roman" pitchFamily="18" charset="0"/>
            </a:endParaRPr>
          </a:p>
        </p:txBody>
      </p:sp>
      <p:sp>
        <p:nvSpPr>
          <p:cNvPr id="1026" name="AutoShape 2" descr="https://www.mesrs.dz/documents/302421/302644/puce2.gif/6e176708-d87a-40ce-912c-eb426ae2dbf5?t=1371552543334"/>
          <p:cNvSpPr>
            <a:spLocks noChangeAspect="1" noChangeArrowheads="1"/>
          </p:cNvSpPr>
          <p:nvPr/>
        </p:nvSpPr>
        <p:spPr bwMode="auto">
          <a:xfrm>
            <a:off x="149225" y="-3073400"/>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fr-FR"/>
          </a:p>
        </p:txBody>
      </p:sp>
      <p:sp>
        <p:nvSpPr>
          <p:cNvPr id="7" name="ZoneTexte 6"/>
          <p:cNvSpPr txBox="1"/>
          <p:nvPr/>
        </p:nvSpPr>
        <p:spPr>
          <a:xfrm>
            <a:off x="0" y="928672"/>
            <a:ext cx="9144000" cy="1015663"/>
          </a:xfrm>
          <a:prstGeom prst="rect">
            <a:avLst/>
          </a:prstGeom>
          <a:solidFill>
            <a:srgbClr val="D99A97"/>
          </a:solidFill>
        </p:spPr>
        <p:txBody>
          <a:bodyPr wrap="square" rtlCol="0">
            <a:spAutoFit/>
          </a:bodyPr>
          <a:lstStyle/>
          <a:p>
            <a:pPr algn="ctr" rtl="1"/>
            <a:r>
              <a:rPr lang="ar-DZ" sz="2000" dirty="0"/>
              <a:t>يستفيد كل طالب مسجل في ميدان أو فرع تكوين للتعليم العالي، من منحة للدراسات الجامعية خلال يقدر مبلغها بحسـب الدخـل السنـوي الإجمالي للأولياء، تدفع كل ثلاثة أشهر، يحدد التنظيم أحكام الاستفادة منها.</a:t>
            </a:r>
            <a:endParaRPr lang="fr-FR" sz="2000" dirty="0"/>
          </a:p>
        </p:txBody>
      </p:sp>
      <p:sp>
        <p:nvSpPr>
          <p:cNvPr id="9" name="Espace réservé du numéro de diapositive 8"/>
          <p:cNvSpPr>
            <a:spLocks noGrp="1"/>
          </p:cNvSpPr>
          <p:nvPr>
            <p:ph type="sldNum" sz="quarter" idx="12"/>
          </p:nvPr>
        </p:nvSpPr>
        <p:spPr/>
        <p:txBody>
          <a:bodyPr/>
          <a:lstStyle/>
          <a:p>
            <a:fld id="{3D56631F-B99A-4A6C-BB5A-D3DE6E5BF7B0}" type="slidenum">
              <a:rPr lang="fr-FR" smtClean="0"/>
              <a:pPr/>
              <a:t>23</a:t>
            </a:fld>
            <a:endParaRPr lang="fr-FR"/>
          </a:p>
        </p:txBody>
      </p:sp>
      <p:sp>
        <p:nvSpPr>
          <p:cNvPr id="15" name="Titre 1"/>
          <p:cNvSpPr txBox="1">
            <a:spLocks/>
          </p:cNvSpPr>
          <p:nvPr/>
        </p:nvSpPr>
        <p:spPr>
          <a:xfrm>
            <a:off x="0" y="0"/>
            <a:ext cx="9144000" cy="928670"/>
          </a:xfrm>
          <a:prstGeom prst="rect">
            <a:avLst/>
          </a:prstGeom>
          <a:solidFill>
            <a:srgbClr val="003054"/>
          </a:solidFill>
          <a:ln>
            <a:noFill/>
          </a:ln>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ctr">
            <a:noAutofit/>
          </a:bodyPr>
          <a:lstStyle/>
          <a:p>
            <a:pPr lvl="0" algn="ctr">
              <a:spcBef>
                <a:spcPct val="0"/>
              </a:spcBef>
              <a:defRPr/>
            </a:pPr>
            <a:r>
              <a:rPr lang="ar-DZ" sz="3200" b="1" dirty="0">
                <a:solidFill>
                  <a:schemeClr val="bg1"/>
                </a:solidFill>
                <a:ea typeface="Times New Roman"/>
                <a:cs typeface="Simplified Arabic"/>
              </a:rPr>
              <a:t>المنحة الجامعية</a:t>
            </a:r>
            <a:endParaRPr lang="fr-FR" sz="3200" b="1" dirty="0">
              <a:solidFill>
                <a:schemeClr val="bg1"/>
              </a:solidFill>
            </a:endParaRPr>
          </a:p>
        </p:txBody>
      </p:sp>
      <p:sp>
        <p:nvSpPr>
          <p:cNvPr id="2" name="Rectangle 1"/>
          <p:cNvSpPr/>
          <p:nvPr/>
        </p:nvSpPr>
        <p:spPr>
          <a:xfrm>
            <a:off x="2" y="1636556"/>
            <a:ext cx="9141087" cy="5239304"/>
          </a:xfrm>
          <a:prstGeom prst="rect">
            <a:avLst/>
          </a:prstGeom>
          <a:solidFill>
            <a:schemeClr val="accent6">
              <a:lumMod val="20000"/>
              <a:lumOff val="80000"/>
            </a:schemeClr>
          </a:solidFill>
          <a:ln w="28575">
            <a:solidFill>
              <a:srgbClr val="C0000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fontAlgn="ctr"/>
            <a:r>
              <a:rPr lang="ar-SA" dirty="0"/>
              <a:t>  </a:t>
            </a:r>
            <a:r>
              <a:rPr lang="ar-SA" b="1" dirty="0"/>
              <a:t> </a:t>
            </a:r>
            <a:r>
              <a:rPr lang="ar-SA" sz="2800" b="1" dirty="0">
                <a:solidFill>
                  <a:srgbClr val="C00000"/>
                </a:solidFill>
              </a:rPr>
              <a:t> ملف المنحة</a:t>
            </a:r>
            <a:r>
              <a:rPr lang="ar-DZ" sz="2800" b="1" dirty="0">
                <a:solidFill>
                  <a:srgbClr val="C00000"/>
                </a:solidFill>
              </a:rPr>
              <a:t> :</a:t>
            </a:r>
            <a:endParaRPr lang="fr-FR" sz="2800" b="1" dirty="0">
              <a:solidFill>
                <a:srgbClr val="C00000"/>
              </a:solidFill>
            </a:endParaRPr>
          </a:p>
          <a:p>
            <a:pPr algn="r" rtl="1" fontAlgn="ctr">
              <a:lnSpc>
                <a:spcPct val="200000"/>
              </a:lnSpc>
            </a:pPr>
            <a:r>
              <a:rPr lang="ar-SA" b="1" dirty="0"/>
              <a:t>1 – استمارة معلومات تسلم من طرف الإدارة </a:t>
            </a:r>
            <a:endParaRPr lang="fr-FR" dirty="0"/>
          </a:p>
          <a:p>
            <a:pPr algn="r" rtl="1" fontAlgn="ctr">
              <a:lnSpc>
                <a:spcPct val="200000"/>
              </a:lnSpc>
            </a:pPr>
            <a:r>
              <a:rPr lang="ar-SA" b="1" dirty="0"/>
              <a:t>2 - نسخة من شهادة البكالوريا،</a:t>
            </a:r>
            <a:endParaRPr lang="fr-FR" dirty="0"/>
          </a:p>
          <a:p>
            <a:pPr algn="r" rtl="1" fontAlgn="ctr">
              <a:lnSpc>
                <a:spcPct val="200000"/>
              </a:lnSpc>
            </a:pPr>
            <a:r>
              <a:rPr lang="ar-SA" b="1" dirty="0"/>
              <a:t>3 - نسخة من الشهادة المدرسية للسنة الجامعية الحالية،</a:t>
            </a:r>
            <a:endParaRPr lang="fr-FR" dirty="0"/>
          </a:p>
          <a:p>
            <a:pPr algn="r" rtl="1">
              <a:lnSpc>
                <a:spcPct val="200000"/>
              </a:lnSpc>
            </a:pPr>
            <a:r>
              <a:rPr lang="fr-FR" b="1" dirty="0"/>
              <a:t>4</a:t>
            </a:r>
            <a:r>
              <a:rPr lang="ar-SA" b="1" dirty="0"/>
              <a:t> - صك مشطوب لحساب البريد الجاري للطالب،</a:t>
            </a:r>
            <a:endParaRPr lang="fr-FR" dirty="0"/>
          </a:p>
          <a:p>
            <a:pPr algn="r" rtl="1">
              <a:lnSpc>
                <a:spcPct val="200000"/>
              </a:lnSpc>
            </a:pPr>
            <a:r>
              <a:rPr lang="ar-DZ" b="1" dirty="0"/>
              <a:t>5 - </a:t>
            </a:r>
            <a:r>
              <a:rPr lang="ar-SA" b="1" dirty="0"/>
              <a:t>كشف </a:t>
            </a:r>
            <a:r>
              <a:rPr lang="ar-DZ" b="1" dirty="0"/>
              <a:t>مداخيل </a:t>
            </a:r>
            <a:r>
              <a:rPr lang="ar-SA" b="1" dirty="0"/>
              <a:t>الأبوين</a:t>
            </a:r>
            <a:r>
              <a:rPr lang="ar-DZ" b="1" dirty="0"/>
              <a:t> (حسب الحالة).</a:t>
            </a:r>
            <a:endParaRPr lang="fr-FR" dirty="0"/>
          </a:p>
          <a:p>
            <a:pPr algn="r"/>
            <a:endParaRPr lang="fr-FR" dirty="0"/>
          </a:p>
        </p:txBody>
      </p:sp>
      <p:pic>
        <p:nvPicPr>
          <p:cNvPr id="16" name="Image 15" descr="C:\Users\hp\Desktop\Logo.jpeg"/>
          <p:cNvPicPr/>
          <p:nvPr/>
        </p:nvPicPr>
        <p:blipFill>
          <a:blip r:embed="rId3">
            <a:extLst>
              <a:ext uri="{28A0092B-C50C-407E-A947-70E740481C1C}">
                <a14:useLocalDpi xmlns:a14="http://schemas.microsoft.com/office/drawing/2010/main" val="0"/>
              </a:ext>
            </a:extLst>
          </a:blip>
          <a:srcRect/>
          <a:stretch>
            <a:fillRect/>
          </a:stretch>
        </p:blipFill>
        <p:spPr bwMode="auto">
          <a:xfrm>
            <a:off x="7644696" y="0"/>
            <a:ext cx="1175776" cy="928670"/>
          </a:xfrm>
          <a:prstGeom prst="ellipse">
            <a:avLst/>
          </a:prstGeom>
          <a:ln>
            <a:noFill/>
          </a:ln>
          <a:effectLst>
            <a:softEdge rad="112500"/>
          </a:effectLst>
        </p:spPr>
      </p:pic>
    </p:spTree>
    <p:extLst>
      <p:ext uri="{BB962C8B-B14F-4D97-AF65-F5344CB8AC3E}">
        <p14:creationId xmlns:p14="http://schemas.microsoft.com/office/powerpoint/2010/main" val="2467523760"/>
      </p:ext>
    </p:extLst>
  </p:cSld>
  <p:clrMapOvr>
    <a:masterClrMapping/>
  </p:clrMapOvr>
  <mc:AlternateContent xmlns:mc="http://schemas.openxmlformats.org/markup-compatibility/2006" xmlns:p14="http://schemas.microsoft.com/office/powerpoint/2010/main">
    <mc:Choice Requires="p14">
      <p:transition p14:dur="100" advTm="10568">
        <p:split orient="vert"/>
      </p:transition>
    </mc:Choice>
    <mc:Fallback xmlns="">
      <p:transition advTm="10568">
        <p:split orient="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smtClean="0"/>
              <a:t/>
            </a:r>
            <a:br>
              <a:rPr lang="fr-FR" dirty="0" smtClean="0"/>
            </a:br>
            <a:endParaRPr lang="fr-FR" dirty="0"/>
          </a:p>
        </p:txBody>
      </p:sp>
      <p:sp>
        <p:nvSpPr>
          <p:cNvPr id="11" name="Espace réservé du numéro de diapositive 10"/>
          <p:cNvSpPr>
            <a:spLocks noGrp="1"/>
          </p:cNvSpPr>
          <p:nvPr>
            <p:ph type="sldNum" sz="quarter" idx="12"/>
          </p:nvPr>
        </p:nvSpPr>
        <p:spPr>
          <a:xfrm>
            <a:off x="8172400" y="6356353"/>
            <a:ext cx="342950" cy="365125"/>
          </a:xfrm>
        </p:spPr>
        <p:txBody>
          <a:bodyPr/>
          <a:lstStyle/>
          <a:p>
            <a:fld id="{3D56631F-B99A-4A6C-BB5A-D3DE6E5BF7B0}" type="slidenum">
              <a:rPr lang="fr-FR" smtClean="0"/>
              <a:pPr/>
              <a:t>24</a:t>
            </a:fld>
            <a:endParaRPr lang="fr-FR"/>
          </a:p>
        </p:txBody>
      </p:sp>
      <p:sp>
        <p:nvSpPr>
          <p:cNvPr id="14" name="Titre 1"/>
          <p:cNvSpPr txBox="1">
            <a:spLocks/>
          </p:cNvSpPr>
          <p:nvPr/>
        </p:nvSpPr>
        <p:spPr>
          <a:xfrm>
            <a:off x="0" y="0"/>
            <a:ext cx="9144000" cy="928670"/>
          </a:xfrm>
          <a:prstGeom prst="rect">
            <a:avLst/>
          </a:prstGeom>
          <a:solidFill>
            <a:srgbClr val="003054"/>
          </a:solidFill>
          <a:ln>
            <a:noFill/>
          </a:ln>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ctr">
            <a:noAutofit/>
          </a:bodyPr>
          <a:lstStyle/>
          <a:p>
            <a:pPr lvl="0" algn="ctr">
              <a:spcBef>
                <a:spcPct val="0"/>
              </a:spcBef>
              <a:defRPr/>
            </a:pPr>
            <a:r>
              <a:rPr lang="ar-SA" sz="3200" b="1" dirty="0" smtClean="0">
                <a:solidFill>
                  <a:schemeClr val="bg1"/>
                </a:solidFill>
                <a:ea typeface="Times New Roman"/>
                <a:cs typeface="Simplified Arabic"/>
              </a:rPr>
              <a:t>الإيواء</a:t>
            </a:r>
            <a:r>
              <a:rPr lang="ar-DZ" sz="3200" b="1" dirty="0" smtClean="0">
                <a:solidFill>
                  <a:schemeClr val="bg1"/>
                </a:solidFill>
                <a:ea typeface="Times New Roman"/>
                <a:cs typeface="Simplified Arabic"/>
              </a:rPr>
              <a:t> الجامعي</a:t>
            </a:r>
            <a:endParaRPr lang="fr-FR" sz="3200" b="1" dirty="0">
              <a:solidFill>
                <a:schemeClr val="bg1"/>
              </a:solidFill>
            </a:endParaRPr>
          </a:p>
        </p:txBody>
      </p:sp>
      <p:sp>
        <p:nvSpPr>
          <p:cNvPr id="1026" name="AutoShape 2" descr="https://www.mesrs.dz/documents/302421/302644/puce2.gif/6e176708-d87a-40ce-912c-eb426ae2dbf5?t=1371552543334"/>
          <p:cNvSpPr>
            <a:spLocks noChangeAspect="1" noChangeArrowheads="1"/>
          </p:cNvSpPr>
          <p:nvPr/>
        </p:nvSpPr>
        <p:spPr bwMode="auto">
          <a:xfrm>
            <a:off x="149225" y="-3073400"/>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fr-FR"/>
          </a:p>
        </p:txBody>
      </p:sp>
      <p:sp>
        <p:nvSpPr>
          <p:cNvPr id="49154" name="AutoShape 2" descr="https://www.mesrs.dz/documents/302421/302644/puce2.gif/6e176708-d87a-40ce-912c-eb426ae2dbf5?t=1371552543334"/>
          <p:cNvSpPr>
            <a:spLocks noChangeAspect="1" noChangeArrowheads="1"/>
          </p:cNvSpPr>
          <p:nvPr/>
        </p:nvSpPr>
        <p:spPr bwMode="auto">
          <a:xfrm>
            <a:off x="149225" y="-7397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fr-FR"/>
          </a:p>
        </p:txBody>
      </p:sp>
      <p:graphicFrame>
        <p:nvGraphicFramePr>
          <p:cNvPr id="8" name="Tableau 7"/>
          <p:cNvGraphicFramePr>
            <a:graphicFrameLocks noGrp="1"/>
          </p:cNvGraphicFramePr>
          <p:nvPr>
            <p:extLst>
              <p:ext uri="{D42A27DB-BD31-4B8C-83A1-F6EECF244321}">
                <p14:modId xmlns:p14="http://schemas.microsoft.com/office/powerpoint/2010/main" val="3756879605"/>
              </p:ext>
            </p:extLst>
          </p:nvPr>
        </p:nvGraphicFramePr>
        <p:xfrm>
          <a:off x="0" y="1743173"/>
          <a:ext cx="9144000" cy="5091536"/>
        </p:xfrm>
        <a:graphic>
          <a:graphicData uri="http://schemas.openxmlformats.org/drawingml/2006/table">
            <a:tbl>
              <a:tblPr/>
              <a:tblGrid>
                <a:gridCol w="9144000"/>
              </a:tblGrid>
              <a:tr h="5091536">
                <a:tc>
                  <a:txBody>
                    <a:bodyPr/>
                    <a:lstStyle/>
                    <a:p>
                      <a:pPr algn="ctr" rtl="1">
                        <a:spcAft>
                          <a:spcPts val="0"/>
                        </a:spcAft>
                      </a:pPr>
                      <a:r>
                        <a:rPr lang="ar-SA" sz="3200" dirty="0"/>
                        <a:t>  </a:t>
                      </a:r>
                      <a:r>
                        <a:rPr lang="ar-SA" sz="3200" dirty="0">
                          <a:solidFill>
                            <a:srgbClr val="C00000"/>
                          </a:solidFill>
                          <a:cs typeface="+mn-cs"/>
                        </a:rPr>
                        <a:t> </a:t>
                      </a:r>
                      <a:r>
                        <a:rPr lang="ar-SA" sz="4000" dirty="0">
                          <a:solidFill>
                            <a:srgbClr val="C00000"/>
                          </a:solidFill>
                          <a:cs typeface="+mn-cs"/>
                        </a:rPr>
                        <a:t>ملف </a:t>
                      </a:r>
                      <a:r>
                        <a:rPr lang="ar-SA" sz="4000" dirty="0" smtClean="0">
                          <a:solidFill>
                            <a:srgbClr val="C00000"/>
                          </a:solidFill>
                          <a:cs typeface="+mn-cs"/>
                        </a:rPr>
                        <a:t>الإيواء</a:t>
                      </a:r>
                      <a:r>
                        <a:rPr lang="ar-DZ" sz="4000" dirty="0" smtClean="0">
                          <a:solidFill>
                            <a:srgbClr val="C00000"/>
                          </a:solidFill>
                          <a:cs typeface="+mn-cs"/>
                        </a:rPr>
                        <a:t> :</a:t>
                      </a:r>
                      <a:endParaRPr lang="fr-FR" sz="4000" dirty="0">
                        <a:solidFill>
                          <a:srgbClr val="C00000"/>
                        </a:solidFill>
                        <a:latin typeface="Calibri"/>
                        <a:ea typeface="Calibri"/>
                        <a:cs typeface="+mn-cs"/>
                      </a:endParaRPr>
                    </a:p>
                    <a:p>
                      <a:pPr algn="r" rtl="1">
                        <a:lnSpc>
                          <a:spcPct val="200000"/>
                        </a:lnSpc>
                        <a:spcAft>
                          <a:spcPts val="0"/>
                        </a:spcAft>
                      </a:pPr>
                      <a:r>
                        <a:rPr lang="ar-DZ" sz="2000" dirty="0" smtClean="0"/>
                        <a:t>      1- </a:t>
                      </a:r>
                      <a:r>
                        <a:rPr lang="ar-SA" sz="2000" dirty="0" smtClean="0"/>
                        <a:t>نسخة </a:t>
                      </a:r>
                      <a:r>
                        <a:rPr lang="ar-SA" sz="2000" dirty="0"/>
                        <a:t>من شهادة التسجيل </a:t>
                      </a:r>
                      <a:endParaRPr lang="fr-FR" sz="2000" dirty="0">
                        <a:latin typeface="Calibri"/>
                        <a:ea typeface="Calibri"/>
                        <a:cs typeface="+mn-cs"/>
                      </a:endParaRPr>
                    </a:p>
                    <a:p>
                      <a:pPr algn="r" rtl="1">
                        <a:lnSpc>
                          <a:spcPct val="200000"/>
                        </a:lnSpc>
                        <a:spcAft>
                          <a:spcPts val="0"/>
                        </a:spcAft>
                      </a:pPr>
                      <a:r>
                        <a:rPr lang="ar-DZ" sz="2000" dirty="0" smtClean="0"/>
                        <a:t>      2- </a:t>
                      </a:r>
                      <a:r>
                        <a:rPr lang="ar-SA" sz="2000" dirty="0" smtClean="0"/>
                        <a:t>شهادتان </a:t>
                      </a:r>
                      <a:r>
                        <a:rPr lang="ar-SA" sz="2000" dirty="0"/>
                        <a:t> طبيتان  (عامة وصدرية) </a:t>
                      </a:r>
                      <a:endParaRPr lang="fr-FR" sz="2000" dirty="0">
                        <a:latin typeface="Calibri"/>
                        <a:ea typeface="Calibri"/>
                        <a:cs typeface="+mn-cs"/>
                      </a:endParaRPr>
                    </a:p>
                    <a:p>
                      <a:pPr algn="r" rtl="1">
                        <a:lnSpc>
                          <a:spcPct val="200000"/>
                        </a:lnSpc>
                        <a:spcAft>
                          <a:spcPts val="0"/>
                        </a:spcAft>
                      </a:pPr>
                      <a:r>
                        <a:rPr lang="ar-DZ" sz="2000" dirty="0" smtClean="0"/>
                        <a:t>      3 - أربع ( 04 ) </a:t>
                      </a:r>
                      <a:r>
                        <a:rPr lang="ar-SA" sz="2000" dirty="0" smtClean="0"/>
                        <a:t>صور </a:t>
                      </a:r>
                      <a:r>
                        <a:rPr lang="ar-SA" sz="2000" dirty="0"/>
                        <a:t>شمسية</a:t>
                      </a:r>
                      <a:endParaRPr lang="fr-FR" sz="2000" dirty="0">
                        <a:latin typeface="Calibri"/>
                        <a:ea typeface="Calibri"/>
                        <a:cs typeface="+mn-cs"/>
                      </a:endParaRPr>
                    </a:p>
                    <a:p>
                      <a:pPr algn="r" rtl="1">
                        <a:lnSpc>
                          <a:spcPct val="200000"/>
                        </a:lnSpc>
                        <a:spcAft>
                          <a:spcPts val="0"/>
                        </a:spcAft>
                      </a:pPr>
                      <a:r>
                        <a:rPr lang="ar-DZ" sz="2000" dirty="0" smtClean="0"/>
                        <a:t>      4- </a:t>
                      </a:r>
                      <a:r>
                        <a:rPr lang="ar-SA" sz="2000" dirty="0" smtClean="0"/>
                        <a:t>شهادة </a:t>
                      </a:r>
                      <a:r>
                        <a:rPr lang="ar-SA" sz="2000" dirty="0"/>
                        <a:t>الإقامة</a:t>
                      </a:r>
                      <a:endParaRPr lang="fr-FR" sz="2000" dirty="0">
                        <a:latin typeface="Calibri"/>
                        <a:ea typeface="Calibri"/>
                        <a:cs typeface="+mn-cs"/>
                      </a:endParaRPr>
                    </a:p>
                  </a:txBody>
                  <a:tcPr marL="8593" marR="8593" marT="8593" marB="8593"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accent6">
                        <a:lumMod val="20000"/>
                        <a:lumOff val="80000"/>
                      </a:schemeClr>
                    </a:solidFill>
                  </a:tcPr>
                </a:tc>
              </a:tr>
            </a:tbl>
          </a:graphicData>
        </a:graphic>
      </p:graphicFrame>
      <p:sp>
        <p:nvSpPr>
          <p:cNvPr id="9" name="ZoneTexte 8"/>
          <p:cNvSpPr txBox="1"/>
          <p:nvPr/>
        </p:nvSpPr>
        <p:spPr>
          <a:xfrm>
            <a:off x="0" y="819846"/>
            <a:ext cx="9144000" cy="1200329"/>
          </a:xfrm>
          <a:prstGeom prst="rect">
            <a:avLst/>
          </a:prstGeom>
          <a:solidFill>
            <a:srgbClr val="D99A97"/>
          </a:solidFill>
        </p:spPr>
        <p:txBody>
          <a:bodyPr wrap="square" rtlCol="0">
            <a:spAutoFit/>
          </a:bodyPr>
          <a:lstStyle/>
          <a:p>
            <a:pPr algn="r" rtl="1"/>
            <a:r>
              <a:rPr lang="ar-DZ" b="1" dirty="0">
                <a:solidFill>
                  <a:srgbClr val="C00000"/>
                </a:solidFill>
              </a:rPr>
              <a:t>- </a:t>
            </a:r>
            <a:r>
              <a:rPr lang="ar-DZ" dirty="0"/>
              <a:t>يتم استقبال الطلبة في الإقامات الجامعية حسب قدرات الاستقبال لكل مدينة جامعية.</a:t>
            </a:r>
          </a:p>
          <a:p>
            <a:pPr algn="r" rtl="1"/>
            <a:r>
              <a:rPr lang="ar-DZ" b="1" dirty="0">
                <a:solidFill>
                  <a:srgbClr val="C00000"/>
                </a:solidFill>
              </a:rPr>
              <a:t>-</a:t>
            </a:r>
            <a:r>
              <a:rPr lang="ar-DZ" dirty="0"/>
              <a:t> من ناحية أخرى، لا يستفيد من الإيواء إلا الطلبة المقيمين عن بعد 50 كلم وأكثر من مكان مؤسسة تسجيلهم البيداغوجي   </a:t>
            </a:r>
          </a:p>
          <a:p>
            <a:pPr algn="r" rtl="1"/>
            <a:r>
              <a:rPr lang="ar-DZ" dirty="0"/>
              <a:t>  بالنسبة الذكور، و 30 كلم أو أكثر بالنسبة للإناث.</a:t>
            </a:r>
            <a:endParaRPr lang="fr-FR" dirty="0"/>
          </a:p>
        </p:txBody>
      </p:sp>
      <p:pic>
        <p:nvPicPr>
          <p:cNvPr id="16" name="Image 15" descr="C:\Users\hp\Desktop\Logo.jpeg"/>
          <p:cNvPicPr/>
          <p:nvPr/>
        </p:nvPicPr>
        <p:blipFill>
          <a:blip r:embed="rId3">
            <a:extLst>
              <a:ext uri="{28A0092B-C50C-407E-A947-70E740481C1C}">
                <a14:useLocalDpi xmlns:a14="http://schemas.microsoft.com/office/drawing/2010/main" val="0"/>
              </a:ext>
            </a:extLst>
          </a:blip>
          <a:srcRect/>
          <a:stretch>
            <a:fillRect/>
          </a:stretch>
        </p:blipFill>
        <p:spPr bwMode="auto">
          <a:xfrm>
            <a:off x="7644696" y="0"/>
            <a:ext cx="1175776" cy="819846"/>
          </a:xfrm>
          <a:prstGeom prst="ellipse">
            <a:avLst/>
          </a:prstGeom>
          <a:ln>
            <a:noFill/>
          </a:ln>
          <a:effectLst>
            <a:softEdge rad="112500"/>
          </a:effectLst>
        </p:spPr>
      </p:pic>
    </p:spTree>
    <p:extLst>
      <p:ext uri="{BB962C8B-B14F-4D97-AF65-F5344CB8AC3E}">
        <p14:creationId xmlns:p14="http://schemas.microsoft.com/office/powerpoint/2010/main" val="3558849514"/>
      </p:ext>
    </p:extLst>
  </p:cSld>
  <p:clrMapOvr>
    <a:masterClrMapping/>
  </p:clrMapOvr>
  <mc:AlternateContent xmlns:mc="http://schemas.openxmlformats.org/markup-compatibility/2006" xmlns:p14="http://schemas.microsoft.com/office/powerpoint/2010/main">
    <mc:Choice Requires="p14">
      <p:transition p14:dur="100" advTm="10568">
        <p:split orient="vert"/>
      </p:transition>
    </mc:Choice>
    <mc:Fallback xmlns="">
      <p:transition advTm="10568">
        <p:split orient="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p:nvPr/>
        </p:nvPicPr>
        <p:blipFill>
          <a:blip r:embed="rId2"/>
          <a:stretch>
            <a:fillRect/>
          </a:stretch>
        </p:blipFill>
        <p:spPr>
          <a:xfrm>
            <a:off x="0" y="0"/>
            <a:ext cx="9144000" cy="6858000"/>
          </a:xfrm>
          <a:prstGeom prst="rect">
            <a:avLst/>
          </a:prstGeom>
          <a:ln>
            <a:solidFill>
              <a:srgbClr val="C00000"/>
            </a:solidFill>
          </a:ln>
        </p:spPr>
      </p:pic>
      <p:sp>
        <p:nvSpPr>
          <p:cNvPr id="3" name="Rectangle 2"/>
          <p:cNvSpPr/>
          <p:nvPr/>
        </p:nvSpPr>
        <p:spPr>
          <a:xfrm>
            <a:off x="323528" y="260648"/>
            <a:ext cx="8352928" cy="6264696"/>
          </a:xfrm>
          <a:prstGeom prst="rect">
            <a:avLst/>
          </a:prstGeom>
        </p:spPr>
        <p:txBody>
          <a:bodyPr>
            <a:prstTxWarp prst="textDoubleWave1">
              <a:avLst/>
            </a:prstTxWarp>
            <a:spAutoFit/>
          </a:bodyPr>
          <a:lstStyle/>
          <a:p>
            <a:pPr algn="ctr"/>
            <a:r>
              <a:rPr lang="ar-DZ" sz="5400" b="1" dirty="0">
                <a:ln w="22225">
                  <a:solidFill>
                    <a:srgbClr val="C00000"/>
                  </a:solidFill>
                  <a:prstDash val="solid"/>
                </a:ln>
                <a:solidFill>
                  <a:srgbClr val="FFFF00"/>
                </a:solidFill>
                <a:effectLst>
                  <a:glow rad="228600">
                    <a:schemeClr val="accent2">
                      <a:satMod val="175000"/>
                      <a:alpha val="40000"/>
                    </a:schemeClr>
                  </a:glow>
                </a:effectLst>
                <a:latin typeface="Sakkal Majalla" panose="02000000000000000000" pitchFamily="2" charset="-78"/>
                <a:cs typeface="Sakkal Majalla" panose="02000000000000000000" pitchFamily="2" charset="-78"/>
              </a:rPr>
              <a:t>تمنياتنا لكل طلبتنا الأعزاء بالنجاح والتوفيق في دراساتهم </a:t>
            </a:r>
            <a:r>
              <a:rPr lang="ar-DZ" sz="5400" b="1" dirty="0" smtClean="0">
                <a:ln w="22225">
                  <a:solidFill>
                    <a:srgbClr val="C00000"/>
                  </a:solidFill>
                  <a:prstDash val="solid"/>
                </a:ln>
                <a:solidFill>
                  <a:srgbClr val="FFFF00"/>
                </a:solidFill>
                <a:effectLst>
                  <a:glow rad="228600">
                    <a:schemeClr val="accent2">
                      <a:satMod val="175000"/>
                      <a:alpha val="40000"/>
                    </a:schemeClr>
                  </a:glow>
                </a:effectLst>
                <a:latin typeface="Sakkal Majalla" panose="02000000000000000000" pitchFamily="2" charset="-78"/>
                <a:cs typeface="Sakkal Majalla" panose="02000000000000000000" pitchFamily="2" charset="-78"/>
              </a:rPr>
              <a:t>الجامعية، ومرحبا بهم في رحاب جامعة الأمير عبد القادر للعلوم الإسلامية قسنطينة</a:t>
            </a:r>
            <a:endParaRPr lang="fr-FR" sz="5400" dirty="0">
              <a:ln w="22225">
                <a:solidFill>
                  <a:srgbClr val="C00000"/>
                </a:solidFill>
                <a:prstDash val="solid"/>
              </a:ln>
              <a:solidFill>
                <a:srgbClr val="FFFF00"/>
              </a:solidFill>
              <a:effectLst>
                <a:glow rad="228600">
                  <a:schemeClr val="accent2">
                    <a:satMod val="175000"/>
                    <a:alpha val="40000"/>
                  </a:schemeClr>
                </a:glow>
              </a:effectLst>
              <a:latin typeface="Sakkal Majalla" panose="02000000000000000000" pitchFamily="2" charset="-78"/>
              <a:cs typeface="Sakkal Majalla" panose="02000000000000000000" pitchFamily="2" charset="-78"/>
            </a:endParaRPr>
          </a:p>
        </p:txBody>
      </p:sp>
    </p:spTree>
  </p:cSld>
  <p:clrMapOvr>
    <a:masterClrMapping/>
  </p:clrMapOvr>
  <mc:AlternateContent xmlns:mc="http://schemas.openxmlformats.org/markup-compatibility/2006" xmlns:p14="http://schemas.microsoft.com/office/powerpoint/2010/main">
    <mc:Choice Requires="p14">
      <p:transition p14:dur="100" advTm="10568">
        <p:split orient="vert"/>
      </p:transition>
    </mc:Choice>
    <mc:Fallback xmlns="">
      <p:transition advTm="10568">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nvSpPr>
        <p:spPr>
          <a:xfrm>
            <a:off x="0" y="-24"/>
            <a:ext cx="9144000" cy="1071570"/>
          </a:xfrm>
          <a:prstGeom prst="rect">
            <a:avLst/>
          </a:prstGeom>
          <a:solidFill>
            <a:srgbClr val="003054"/>
          </a:solidFill>
        </p:spPr>
        <p:txBody>
          <a:bodyPr vert="horz" lIns="91440" tIns="45720" rIns="91440" bIns="45720" rtlCol="0" anchor="ctr">
            <a:noAutofit/>
          </a:bodyPr>
          <a:lstStyle/>
          <a:p>
            <a:pPr lvl="0" algn="ctr" rtl="1">
              <a:spcBef>
                <a:spcPct val="0"/>
              </a:spcBef>
              <a:defRPr/>
            </a:pPr>
            <a:r>
              <a:rPr lang="ar-DZ" sz="2800" b="1" dirty="0">
                <a:solidFill>
                  <a:schemeClr val="bg1"/>
                </a:solidFill>
              </a:rPr>
              <a:t>المنشور رقم </a:t>
            </a:r>
            <a:r>
              <a:rPr lang="ar-DZ" sz="2800" b="1" dirty="0" smtClean="0">
                <a:solidFill>
                  <a:schemeClr val="bg1"/>
                </a:solidFill>
              </a:rPr>
              <a:t>.... المتعلق </a:t>
            </a:r>
            <a:r>
              <a:rPr lang="ar-DZ" sz="2800" b="1" dirty="0">
                <a:solidFill>
                  <a:schemeClr val="bg1"/>
                </a:solidFill>
              </a:rPr>
              <a:t>بالتسجيل الأولي  وتوجيه </a:t>
            </a:r>
          </a:p>
          <a:p>
            <a:pPr lvl="0" algn="ctr" rtl="1">
              <a:spcBef>
                <a:spcPct val="0"/>
              </a:spcBef>
              <a:defRPr/>
            </a:pPr>
            <a:r>
              <a:rPr lang="ar-DZ" sz="2800" b="1" dirty="0">
                <a:solidFill>
                  <a:schemeClr val="bg1"/>
                </a:solidFill>
              </a:rPr>
              <a:t>حاملي شهادة البكلوريا </a:t>
            </a:r>
            <a:r>
              <a:rPr lang="ar-DZ" sz="2800" b="1" dirty="0" smtClean="0">
                <a:solidFill>
                  <a:schemeClr val="bg1"/>
                </a:solidFill>
              </a:rPr>
              <a:t>الجدد</a:t>
            </a:r>
            <a:endParaRPr lang="fr-FR" sz="2800" b="1" dirty="0">
              <a:solidFill>
                <a:schemeClr val="bg1"/>
              </a:solidFill>
              <a:latin typeface="+mj-lt"/>
              <a:ea typeface="+mj-ea"/>
              <a:cs typeface="+mj-cs"/>
            </a:endParaRPr>
          </a:p>
        </p:txBody>
      </p:sp>
      <p:graphicFrame>
        <p:nvGraphicFramePr>
          <p:cNvPr id="6" name="Diagramme 5"/>
          <p:cNvGraphicFramePr/>
          <p:nvPr>
            <p:extLst>
              <p:ext uri="{D42A27DB-BD31-4B8C-83A1-F6EECF244321}">
                <p14:modId xmlns:p14="http://schemas.microsoft.com/office/powerpoint/2010/main" val="3680291708"/>
              </p:ext>
            </p:extLst>
          </p:nvPr>
        </p:nvGraphicFramePr>
        <p:xfrm>
          <a:off x="1500166" y="1668154"/>
          <a:ext cx="7358082" cy="49291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ZoneTexte 9"/>
          <p:cNvSpPr txBox="1"/>
          <p:nvPr/>
        </p:nvSpPr>
        <p:spPr>
          <a:xfrm>
            <a:off x="366028" y="1094658"/>
            <a:ext cx="8429684" cy="400110"/>
          </a:xfrm>
          <a:prstGeom prst="rect">
            <a:avLst/>
          </a:prstGeom>
          <a:noFill/>
        </p:spPr>
        <p:txBody>
          <a:bodyPr wrap="square" rtlCol="0">
            <a:spAutoFit/>
          </a:bodyPr>
          <a:lstStyle/>
          <a:p>
            <a:pPr algn="ctr"/>
            <a:r>
              <a:rPr lang="ar-DZ" sz="2000" b="1" dirty="0"/>
              <a:t>يسمح لي بالتعرف على:</a:t>
            </a:r>
            <a:endParaRPr lang="fr-FR" sz="2000" b="1" dirty="0">
              <a:solidFill>
                <a:srgbClr val="C00000"/>
              </a:solidFill>
            </a:endParaRPr>
          </a:p>
        </p:txBody>
      </p:sp>
      <p:sp>
        <p:nvSpPr>
          <p:cNvPr id="7170" name="AutoShape 2" descr="Résultat de recherche d'images pour &quot;cliparts ordinateur&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dirty="0"/>
          </a:p>
        </p:txBody>
      </p:sp>
      <p:pic>
        <p:nvPicPr>
          <p:cNvPr id="7" name="Image 6" descr="télécharger (6).jpg"/>
          <p:cNvPicPr>
            <a:picLocks noChangeAspect="1"/>
          </p:cNvPicPr>
          <p:nvPr/>
        </p:nvPicPr>
        <p:blipFill>
          <a:blip r:embed="rId8" cstate="print"/>
          <a:stretch>
            <a:fillRect/>
          </a:stretch>
        </p:blipFill>
        <p:spPr>
          <a:xfrm>
            <a:off x="423083" y="5445224"/>
            <a:ext cx="695029" cy="691940"/>
          </a:xfrm>
          <a:prstGeom prst="rect">
            <a:avLst/>
          </a:prstGeom>
        </p:spPr>
      </p:pic>
      <p:pic>
        <p:nvPicPr>
          <p:cNvPr id="9" name="Image 8" descr="télécharger (8).jpg"/>
          <p:cNvPicPr>
            <a:picLocks noChangeAspect="1"/>
          </p:cNvPicPr>
          <p:nvPr/>
        </p:nvPicPr>
        <p:blipFill>
          <a:blip r:embed="rId9" cstate="print"/>
          <a:stretch>
            <a:fillRect/>
          </a:stretch>
        </p:blipFill>
        <p:spPr>
          <a:xfrm>
            <a:off x="320202" y="3692503"/>
            <a:ext cx="923564" cy="923564"/>
          </a:xfrm>
          <a:prstGeom prst="rect">
            <a:avLst/>
          </a:prstGeom>
        </p:spPr>
      </p:pic>
      <p:pic>
        <p:nvPicPr>
          <p:cNvPr id="11" name="Image 10" descr="télécharger (5).jpg"/>
          <p:cNvPicPr>
            <a:picLocks noChangeAspect="1"/>
          </p:cNvPicPr>
          <p:nvPr/>
        </p:nvPicPr>
        <p:blipFill>
          <a:blip r:embed="rId10" cstate="print"/>
          <a:stretch>
            <a:fillRect/>
          </a:stretch>
        </p:blipFill>
        <p:spPr>
          <a:xfrm>
            <a:off x="0" y="1868684"/>
            <a:ext cx="1352552" cy="1352552"/>
          </a:xfrm>
          <a:prstGeom prst="rect">
            <a:avLst/>
          </a:prstGeom>
        </p:spPr>
      </p:pic>
      <p:sp>
        <p:nvSpPr>
          <p:cNvPr id="13" name="Espace réservé du numéro de diapositive 12"/>
          <p:cNvSpPr>
            <a:spLocks noGrp="1"/>
          </p:cNvSpPr>
          <p:nvPr>
            <p:ph type="sldNum" sz="quarter" idx="12"/>
          </p:nvPr>
        </p:nvSpPr>
        <p:spPr/>
        <p:txBody>
          <a:bodyPr/>
          <a:lstStyle/>
          <a:p>
            <a:fld id="{3D56631F-B99A-4A6C-BB5A-D3DE6E5BF7B0}" type="slidenum">
              <a:rPr lang="fr-FR" smtClean="0"/>
              <a:pPr/>
              <a:t>3</a:t>
            </a:fld>
            <a:endParaRPr lang="fr-FR" dirty="0"/>
          </a:p>
        </p:txBody>
      </p:sp>
      <p:pic>
        <p:nvPicPr>
          <p:cNvPr id="16" name="Image 15" descr="C:\Users\hp\Desktop\Logo.jpeg"/>
          <p:cNvPicPr/>
          <p:nvPr/>
        </p:nvPicPr>
        <p:blipFill>
          <a:blip r:embed="rId11">
            <a:extLst>
              <a:ext uri="{28A0092B-C50C-407E-A947-70E740481C1C}">
                <a14:useLocalDpi xmlns:a14="http://schemas.microsoft.com/office/drawing/2010/main" val="0"/>
              </a:ext>
            </a:extLst>
          </a:blip>
          <a:srcRect/>
          <a:stretch>
            <a:fillRect/>
          </a:stretch>
        </p:blipFill>
        <p:spPr bwMode="auto">
          <a:xfrm>
            <a:off x="7644696" y="54722"/>
            <a:ext cx="1499304" cy="1358054"/>
          </a:xfrm>
          <a:prstGeom prst="ellipse">
            <a:avLst/>
          </a:prstGeom>
          <a:ln>
            <a:noFill/>
          </a:ln>
          <a:effectLst>
            <a:softEdge rad="112500"/>
          </a:effectLst>
        </p:spPr>
      </p:pic>
    </p:spTree>
    <p:extLst>
      <p:ext uri="{BB962C8B-B14F-4D97-AF65-F5344CB8AC3E}">
        <p14:creationId xmlns:p14="http://schemas.microsoft.com/office/powerpoint/2010/main" val="1937160734"/>
      </p:ext>
    </p:extLst>
  </p:cSld>
  <p:clrMapOvr>
    <a:masterClrMapping/>
  </p:clrMapOvr>
  <mc:AlternateContent xmlns:mc="http://schemas.openxmlformats.org/markup-compatibility/2006" xmlns:p14="http://schemas.microsoft.com/office/powerpoint/2010/main">
    <mc:Choice Requires="p14">
      <p:transition p14:dur="100" advTm="10568">
        <p:split orient="vert"/>
      </p:transition>
    </mc:Choice>
    <mc:Fallback xmlns="">
      <p:transition advTm="10568">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itre 1"/>
          <p:cNvSpPr>
            <a:spLocks noGrp="1"/>
          </p:cNvSpPr>
          <p:nvPr>
            <p:ph type="title"/>
          </p:nvPr>
        </p:nvSpPr>
        <p:spPr>
          <a:xfrm>
            <a:off x="-1016" y="0"/>
            <a:ext cx="9145016" cy="1357322"/>
          </a:xfr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Autofit/>
          </a:bodyPr>
          <a:lstStyle/>
          <a:p>
            <a:pPr algn="ctr"/>
            <a:r>
              <a:rPr lang="ar-DZ" sz="2400" b="1" dirty="0">
                <a:solidFill>
                  <a:schemeClr val="bg1"/>
                </a:solidFill>
              </a:rPr>
              <a:t>أستطيع </a:t>
            </a:r>
            <a:r>
              <a:rPr lang="ar-DZ" sz="2400" b="1" dirty="0" smtClean="0">
                <a:solidFill>
                  <a:schemeClr val="bg1"/>
                </a:solidFill>
              </a:rPr>
              <a:t>التسجيل </a:t>
            </a:r>
            <a:r>
              <a:rPr lang="ar-DZ" sz="2400" b="1" dirty="0">
                <a:solidFill>
                  <a:schemeClr val="bg1"/>
                </a:solidFill>
              </a:rPr>
              <a:t>في مؤسسة للتعليم العالي إذا كنت: </a:t>
            </a:r>
            <a:endParaRPr lang="fr-FR" sz="2400" b="1" dirty="0">
              <a:solidFill>
                <a:schemeClr val="bg1"/>
              </a:solidFill>
              <a:latin typeface="+mj-lt"/>
              <a:ea typeface="+mj-ea"/>
              <a:cs typeface="+mj-cs"/>
            </a:endParaRPr>
          </a:p>
        </p:txBody>
      </p:sp>
      <p:graphicFrame>
        <p:nvGraphicFramePr>
          <p:cNvPr id="6" name="Diagramme 5"/>
          <p:cNvGraphicFramePr/>
          <p:nvPr>
            <p:extLst>
              <p:ext uri="{D42A27DB-BD31-4B8C-83A1-F6EECF244321}">
                <p14:modId xmlns:p14="http://schemas.microsoft.com/office/powerpoint/2010/main" val="2972529035"/>
              </p:ext>
            </p:extLst>
          </p:nvPr>
        </p:nvGraphicFramePr>
        <p:xfrm>
          <a:off x="0" y="1428736"/>
          <a:ext cx="9144000" cy="54292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6" name="Image 15">
            <a:hlinkClick r:id="rId8" action="ppaction://hlinksldjump"/>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 y="6093298"/>
            <a:ext cx="668683" cy="668683"/>
          </a:xfrm>
          <a:prstGeom prst="rect">
            <a:avLst/>
          </a:prstGeom>
        </p:spPr>
      </p:pic>
      <p:pic>
        <p:nvPicPr>
          <p:cNvPr id="5" name="Image 4" descr="C:\Users\hp\Desktop\Logo.jpeg"/>
          <p:cNvPicPr/>
          <p:nvPr/>
        </p:nvPicPr>
        <p:blipFill>
          <a:blip r:embed="rId10">
            <a:extLst>
              <a:ext uri="{28A0092B-C50C-407E-A947-70E740481C1C}">
                <a14:useLocalDpi xmlns:a14="http://schemas.microsoft.com/office/drawing/2010/main" val="0"/>
              </a:ext>
            </a:extLst>
          </a:blip>
          <a:srcRect/>
          <a:stretch>
            <a:fillRect/>
          </a:stretch>
        </p:blipFill>
        <p:spPr bwMode="auto">
          <a:xfrm>
            <a:off x="7596336" y="29479"/>
            <a:ext cx="1211272" cy="1125476"/>
          </a:xfrm>
          <a:prstGeom prst="ellipse">
            <a:avLst/>
          </a:prstGeom>
          <a:ln>
            <a:noFill/>
          </a:ln>
          <a:effectLst>
            <a:softEdge rad="112500"/>
          </a:effectLst>
        </p:spPr>
      </p:pic>
    </p:spTree>
    <p:extLst>
      <p:ext uri="{BB962C8B-B14F-4D97-AF65-F5344CB8AC3E}">
        <p14:creationId xmlns:p14="http://schemas.microsoft.com/office/powerpoint/2010/main" val="1097571125"/>
      </p:ext>
    </p:extLst>
  </p:cSld>
  <p:clrMapOvr>
    <a:masterClrMapping/>
  </p:clrMapOvr>
  <mc:AlternateContent xmlns:mc="http://schemas.openxmlformats.org/markup-compatibility/2006" xmlns:p14="http://schemas.microsoft.com/office/powerpoint/2010/main">
    <mc:Choice Requires="p14">
      <p:transition p14:dur="100" advTm="10568">
        <p:split orient="vert"/>
      </p:transition>
    </mc:Choice>
    <mc:Fallback xmlns="">
      <p:transition advTm="10568">
        <p:split orient="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16632"/>
            <a:ext cx="9144000" cy="1556816"/>
          </a:xfrm>
          <a:solidFill>
            <a:srgbClr val="003054"/>
          </a:solidFill>
        </p:spPr>
        <p:txBody>
          <a:bodyPr>
            <a:noAutofit/>
          </a:bodyPr>
          <a:lstStyle/>
          <a:p>
            <a:pPr algn="ctr" rtl="1"/>
            <a:r>
              <a:rPr lang="ar-DZ" b="1" dirty="0">
                <a:solidFill>
                  <a:schemeClr val="bg1"/>
                </a:solidFill>
              </a:rPr>
              <a:t>المؤسســات التي تضمن تكوينا عــاليا:</a:t>
            </a:r>
            <a:br>
              <a:rPr lang="ar-DZ" b="1" dirty="0">
                <a:solidFill>
                  <a:schemeClr val="bg1"/>
                </a:solidFill>
              </a:rPr>
            </a:br>
            <a:r>
              <a:rPr lang="ar-DZ" sz="1600" b="1" dirty="0">
                <a:solidFill>
                  <a:srgbClr val="FFFF00"/>
                </a:solidFill>
              </a:rPr>
              <a:t>الجامعات، المراكز الجامعية، المدارس العليا والمدارس العليا للأساتذة، مؤسسات تابعة لدوائر زارية أخرى تحت الوصاية البيداغوجية لوزارة التعليم العالي والبحث العلمي، مؤسسات خاصة معتمدة.</a:t>
            </a:r>
            <a:endParaRPr lang="fr-FR" sz="1600" b="1" dirty="0">
              <a:solidFill>
                <a:srgbClr val="FFFF00"/>
              </a:solidFill>
            </a:endParaRPr>
          </a:p>
        </p:txBody>
      </p:sp>
      <p:sp>
        <p:nvSpPr>
          <p:cNvPr id="8" name="Espace réservé du numéro de diapositive 7"/>
          <p:cNvSpPr>
            <a:spLocks noGrp="1"/>
          </p:cNvSpPr>
          <p:nvPr>
            <p:ph type="sldNum" sz="quarter" idx="12"/>
          </p:nvPr>
        </p:nvSpPr>
        <p:spPr>
          <a:xfrm>
            <a:off x="8532440" y="6463742"/>
            <a:ext cx="261392" cy="365125"/>
          </a:xfrm>
        </p:spPr>
        <p:txBody>
          <a:bodyPr/>
          <a:lstStyle/>
          <a:p>
            <a:fld id="{3D56631F-B99A-4A6C-BB5A-D3DE6E5BF7B0}" type="slidenum">
              <a:rPr lang="fr-FR" smtClean="0"/>
              <a:pPr/>
              <a:t>5</a:t>
            </a:fld>
            <a:endParaRPr lang="fr-FR" dirty="0"/>
          </a:p>
        </p:txBody>
      </p:sp>
      <p:sp>
        <p:nvSpPr>
          <p:cNvPr id="16386" name="AutoShape 2" descr="Résultat de recherche d'images pour &quot;clipart personnage derrière une porte&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dirty="0"/>
          </a:p>
        </p:txBody>
      </p:sp>
      <p:sp>
        <p:nvSpPr>
          <p:cNvPr id="16388" name="AutoShape 4" descr="Résultat de recherche d'images pour &quot;clipart personnage derrière une porte&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dirty="0"/>
          </a:p>
        </p:txBody>
      </p:sp>
      <p:graphicFrame>
        <p:nvGraphicFramePr>
          <p:cNvPr id="7" name="Diagramme 6"/>
          <p:cNvGraphicFramePr/>
          <p:nvPr>
            <p:extLst>
              <p:ext uri="{D42A27DB-BD31-4B8C-83A1-F6EECF244321}">
                <p14:modId xmlns:p14="http://schemas.microsoft.com/office/powerpoint/2010/main" val="3661750711"/>
              </p:ext>
            </p:extLst>
          </p:nvPr>
        </p:nvGraphicFramePr>
        <p:xfrm>
          <a:off x="71422" y="1556792"/>
          <a:ext cx="8965074" cy="52720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Image 9" descr="C:\Users\hp\Desktop\Logo.jpeg"/>
          <p:cNvPicPr/>
          <p:nvPr/>
        </p:nvPicPr>
        <p:blipFill>
          <a:blip r:embed="rId8">
            <a:extLst>
              <a:ext uri="{28A0092B-C50C-407E-A947-70E740481C1C}">
                <a14:useLocalDpi xmlns:a14="http://schemas.microsoft.com/office/drawing/2010/main" val="0"/>
              </a:ext>
            </a:extLst>
          </a:blip>
          <a:srcRect/>
          <a:stretch>
            <a:fillRect/>
          </a:stretch>
        </p:blipFill>
        <p:spPr bwMode="auto">
          <a:xfrm>
            <a:off x="7465168" y="35361"/>
            <a:ext cx="1187624" cy="980728"/>
          </a:xfrm>
          <a:prstGeom prst="ellipse">
            <a:avLst/>
          </a:prstGeom>
          <a:ln>
            <a:noFill/>
          </a:ln>
          <a:effectLst>
            <a:softEdge rad="112500"/>
          </a:effectLst>
        </p:spPr>
      </p:pic>
    </p:spTree>
    <p:extLst>
      <p:ext uri="{BB962C8B-B14F-4D97-AF65-F5344CB8AC3E}">
        <p14:creationId xmlns:p14="http://schemas.microsoft.com/office/powerpoint/2010/main" val="3930772523"/>
      </p:ext>
    </p:extLst>
  </p:cSld>
  <p:clrMapOvr>
    <a:masterClrMapping/>
  </p:clrMapOvr>
  <mc:AlternateContent xmlns:mc="http://schemas.openxmlformats.org/markup-compatibility/2006" xmlns:p14="http://schemas.microsoft.com/office/powerpoint/2010/main">
    <mc:Choice Requires="p14">
      <p:transition p14:dur="100" advTm="10568">
        <p:split orient="vert"/>
      </p:transition>
    </mc:Choice>
    <mc:Fallback xmlns="">
      <p:transition advTm="10568">
        <p:split orient="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previews.123rf.com/images/andreykuzmin/andreykuzmin1311/andreykuzmin131100035/24035528-bois-fl-che-signe-poste-ou-route-panneau-isol--Banque-d'images.jpg"/>
          <p:cNvPicPr>
            <a:picLocks noChangeAspect="1" noChangeArrowheads="1"/>
          </p:cNvPicPr>
          <p:nvPr/>
        </p:nvPicPr>
        <p:blipFill>
          <a:blip r:embed="rId3" cstate="print"/>
          <a:srcRect/>
          <a:stretch>
            <a:fillRect/>
          </a:stretch>
        </p:blipFill>
        <p:spPr bwMode="auto">
          <a:xfrm flipH="1">
            <a:off x="143146" y="2093552"/>
            <a:ext cx="1691680" cy="4357718"/>
          </a:xfrm>
          <a:prstGeom prst="rect">
            <a:avLst/>
          </a:prstGeom>
          <a:noFill/>
        </p:spPr>
      </p:pic>
      <p:sp>
        <p:nvSpPr>
          <p:cNvPr id="2" name="Titre 1"/>
          <p:cNvSpPr>
            <a:spLocks noGrp="1"/>
          </p:cNvSpPr>
          <p:nvPr>
            <p:ph type="title"/>
          </p:nvPr>
        </p:nvSpPr>
        <p:spPr>
          <a:xfrm>
            <a:off x="0" y="-24"/>
            <a:ext cx="9144000" cy="1296974"/>
          </a:xfrm>
          <a:solidFill>
            <a:srgbClr val="003054"/>
          </a:solidFill>
        </p:spPr>
        <p:txBody>
          <a:bodyPr>
            <a:noAutofit/>
          </a:bodyPr>
          <a:lstStyle/>
          <a:p>
            <a:pPr algn="ctr" rtl="1"/>
            <a:r>
              <a:rPr lang="ar-DZ" sz="3200" b="1" dirty="0">
                <a:solidFill>
                  <a:schemeClr val="bg1"/>
                </a:solidFill>
              </a:rPr>
              <a:t>ما هي فـرص تسجيـلي في مؤسســة للتعليــم العــالي؟</a:t>
            </a:r>
            <a:endParaRPr lang="fr-FR" sz="3200" b="1" dirty="0">
              <a:solidFill>
                <a:schemeClr val="bg1"/>
              </a:solidFill>
            </a:endParaRPr>
          </a:p>
        </p:txBody>
      </p:sp>
      <p:sp>
        <p:nvSpPr>
          <p:cNvPr id="16386" name="AutoShape 2" descr="Résultat de recherche d'images pour &quot;clipart personnage derrière une porte&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dirty="0"/>
          </a:p>
        </p:txBody>
      </p:sp>
      <p:sp>
        <p:nvSpPr>
          <p:cNvPr id="16388" name="AutoShape 4" descr="Résultat de recherche d'images pour &quot;clipart personnage derrière une porte&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dirty="0"/>
          </a:p>
        </p:txBody>
      </p:sp>
      <p:graphicFrame>
        <p:nvGraphicFramePr>
          <p:cNvPr id="12" name="Diagramme 11"/>
          <p:cNvGraphicFramePr/>
          <p:nvPr>
            <p:extLst>
              <p:ext uri="{D42A27DB-BD31-4B8C-83A1-F6EECF244321}">
                <p14:modId xmlns:p14="http://schemas.microsoft.com/office/powerpoint/2010/main" val="1160245522"/>
              </p:ext>
            </p:extLst>
          </p:nvPr>
        </p:nvGraphicFramePr>
        <p:xfrm>
          <a:off x="-32" y="1441391"/>
          <a:ext cx="9144000" cy="541660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5" name="ZoneTexte 14"/>
          <p:cNvSpPr txBox="1"/>
          <p:nvPr/>
        </p:nvSpPr>
        <p:spPr>
          <a:xfrm>
            <a:off x="1834828" y="3596584"/>
            <a:ext cx="2619551" cy="1077218"/>
          </a:xfrm>
          <a:prstGeom prst="rect">
            <a:avLst/>
          </a:prstGeom>
          <a:noFill/>
        </p:spPr>
        <p:txBody>
          <a:bodyPr wrap="square" rtlCol="0">
            <a:spAutoFit/>
          </a:bodyPr>
          <a:lstStyle/>
          <a:p>
            <a:pPr algn="ctr" rtl="1"/>
            <a:r>
              <a:rPr lang="ar-DZ" sz="2400" dirty="0"/>
              <a:t> </a:t>
            </a:r>
            <a:r>
              <a:rPr lang="ar-DZ" sz="2000" dirty="0">
                <a:solidFill>
                  <a:srgbClr val="C00000"/>
                </a:solidFill>
              </a:rPr>
              <a:t>يمكن بواسطة شهـادة البكالوريا التي بحوزتي التسجيل في: </a:t>
            </a:r>
            <a:endParaRPr lang="fr-FR" sz="2000" b="1" dirty="0">
              <a:solidFill>
                <a:srgbClr val="C00000"/>
              </a:solidFill>
            </a:endParaRPr>
          </a:p>
        </p:txBody>
      </p:sp>
      <p:sp>
        <p:nvSpPr>
          <p:cNvPr id="3" name="Rectangle 2"/>
          <p:cNvSpPr/>
          <p:nvPr/>
        </p:nvSpPr>
        <p:spPr>
          <a:xfrm>
            <a:off x="222729" y="5451873"/>
            <a:ext cx="2664296" cy="355204"/>
          </a:xfrm>
          <a:prstGeom prst="rect">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ar-DZ" dirty="0">
                <a:solidFill>
                  <a:schemeClr val="tx1"/>
                </a:solidFill>
              </a:rPr>
              <a:t>فروع ذات تسجيل جهوي أو محلي</a:t>
            </a:r>
            <a:endParaRPr lang="fr-FR" dirty="0"/>
          </a:p>
        </p:txBody>
      </p:sp>
      <p:sp>
        <p:nvSpPr>
          <p:cNvPr id="13" name="Rectangle 12"/>
          <p:cNvSpPr/>
          <p:nvPr/>
        </p:nvSpPr>
        <p:spPr>
          <a:xfrm>
            <a:off x="222731" y="4931595"/>
            <a:ext cx="2072679" cy="321170"/>
          </a:xfrm>
          <a:prstGeom prst="rect">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ar-DZ" dirty="0">
                <a:solidFill>
                  <a:schemeClr val="tx1"/>
                </a:solidFill>
              </a:rPr>
              <a:t>فروع ذات تسجيل وطني</a:t>
            </a:r>
            <a:endParaRPr lang="fr-FR" dirty="0"/>
          </a:p>
        </p:txBody>
      </p:sp>
      <p:sp>
        <p:nvSpPr>
          <p:cNvPr id="14" name="Rectangle 13"/>
          <p:cNvSpPr/>
          <p:nvPr/>
        </p:nvSpPr>
        <p:spPr>
          <a:xfrm rot="5400000">
            <a:off x="-1021346" y="3072619"/>
            <a:ext cx="2828923" cy="355204"/>
          </a:xfrm>
          <a:prstGeom prst="rect">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ar-DZ" dirty="0">
                <a:solidFill>
                  <a:schemeClr val="tx1"/>
                </a:solidFill>
              </a:rPr>
              <a:t>تكوينات ذات طابع أكاديمي أو مهني</a:t>
            </a:r>
            <a:endParaRPr lang="fr-FR" dirty="0"/>
          </a:p>
        </p:txBody>
      </p:sp>
      <p:pic>
        <p:nvPicPr>
          <p:cNvPr id="16" name="Image 15" descr="C:\Users\hp\Desktop\Logo.jpeg"/>
          <p:cNvPicPr/>
          <p:nvPr/>
        </p:nvPicPr>
        <p:blipFill>
          <a:blip r:embed="rId9">
            <a:extLst>
              <a:ext uri="{28A0092B-C50C-407E-A947-70E740481C1C}">
                <a14:useLocalDpi xmlns:a14="http://schemas.microsoft.com/office/drawing/2010/main" val="0"/>
              </a:ext>
            </a:extLst>
          </a:blip>
          <a:srcRect/>
          <a:stretch>
            <a:fillRect/>
          </a:stretch>
        </p:blipFill>
        <p:spPr bwMode="auto">
          <a:xfrm>
            <a:off x="8100392" y="0"/>
            <a:ext cx="1043608" cy="1052736"/>
          </a:xfrm>
          <a:prstGeom prst="ellipse">
            <a:avLst/>
          </a:prstGeom>
          <a:ln>
            <a:noFill/>
          </a:ln>
          <a:effectLst>
            <a:softEdge rad="112500"/>
          </a:effectLst>
        </p:spPr>
      </p:pic>
    </p:spTree>
    <p:extLst>
      <p:ext uri="{BB962C8B-B14F-4D97-AF65-F5344CB8AC3E}">
        <p14:creationId xmlns:p14="http://schemas.microsoft.com/office/powerpoint/2010/main" val="1385103027"/>
      </p:ext>
    </p:extLst>
  </p:cSld>
  <p:clrMapOvr>
    <a:masterClrMapping/>
  </p:clrMapOvr>
  <mc:AlternateContent xmlns:mc="http://schemas.openxmlformats.org/markup-compatibility/2006" xmlns:p14="http://schemas.microsoft.com/office/powerpoint/2010/main">
    <mc:Choice Requires="p14">
      <p:transition p14:dur="100" advTm="10568">
        <p:split orient="vert"/>
      </p:transition>
    </mc:Choice>
    <mc:Fallback xmlns="">
      <p:transition advTm="10568">
        <p:split orient="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Lune 24"/>
          <p:cNvSpPr/>
          <p:nvPr/>
        </p:nvSpPr>
        <p:spPr>
          <a:xfrm>
            <a:off x="4478324" y="1500176"/>
            <a:ext cx="3626635" cy="4941585"/>
          </a:xfrm>
          <a:prstGeom prst="moon">
            <a:avLst>
              <a:gd name="adj" fmla="val 11272"/>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Parchemin vertical 5"/>
          <p:cNvSpPr/>
          <p:nvPr/>
        </p:nvSpPr>
        <p:spPr>
          <a:xfrm>
            <a:off x="5720135" y="3501010"/>
            <a:ext cx="1143008" cy="1113125"/>
          </a:xfrm>
          <a:prstGeom prst="verticalScroll">
            <a:avLst/>
          </a:prstGeom>
          <a:solidFill>
            <a:srgbClr val="69B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DZ" sz="1400" b="1" dirty="0">
                <a:solidFill>
                  <a:schemeClr val="tx1"/>
                </a:solidFill>
              </a:rPr>
              <a:t> ليسانس</a:t>
            </a:r>
          </a:p>
          <a:p>
            <a:pPr algn="ctr" rtl="1"/>
            <a:r>
              <a:rPr lang="ar-DZ" sz="1400" b="1" dirty="0">
                <a:solidFill>
                  <a:schemeClr val="tx1"/>
                </a:solidFill>
              </a:rPr>
              <a:t>(3 سنوات)</a:t>
            </a:r>
            <a:endParaRPr lang="fr-FR" sz="1400" b="1" dirty="0">
              <a:solidFill>
                <a:schemeClr val="tx1"/>
              </a:solidFill>
            </a:endParaRPr>
          </a:p>
        </p:txBody>
      </p:sp>
      <p:sp>
        <p:nvSpPr>
          <p:cNvPr id="18" name="Parchemin vertical 17"/>
          <p:cNvSpPr/>
          <p:nvPr/>
        </p:nvSpPr>
        <p:spPr>
          <a:xfrm>
            <a:off x="7252871" y="2871917"/>
            <a:ext cx="1143008" cy="1265509"/>
          </a:xfrm>
          <a:prstGeom prst="verticalScroll">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DZ" sz="1400" b="1" dirty="0">
                <a:solidFill>
                  <a:schemeClr val="tx1"/>
                </a:solidFill>
              </a:rPr>
              <a:t>ماستر </a:t>
            </a:r>
            <a:endParaRPr lang="fr-FR" sz="1400" b="1" dirty="0">
              <a:solidFill>
                <a:schemeClr val="tx1"/>
              </a:solidFill>
            </a:endParaRPr>
          </a:p>
          <a:p>
            <a:pPr algn="ctr" rtl="1"/>
            <a:r>
              <a:rPr lang="ar-DZ" sz="1400" b="1" dirty="0">
                <a:solidFill>
                  <a:schemeClr val="tx1"/>
                </a:solidFill>
              </a:rPr>
              <a:t>(2 سنة بعد الليسانس)</a:t>
            </a:r>
            <a:endParaRPr lang="fr-FR" sz="1400" b="1" dirty="0">
              <a:solidFill>
                <a:schemeClr val="tx1"/>
              </a:solidFill>
            </a:endParaRPr>
          </a:p>
        </p:txBody>
      </p:sp>
      <p:sp>
        <p:nvSpPr>
          <p:cNvPr id="24" name="Titre 1"/>
          <p:cNvSpPr txBox="1">
            <a:spLocks/>
          </p:cNvSpPr>
          <p:nvPr/>
        </p:nvSpPr>
        <p:spPr>
          <a:xfrm>
            <a:off x="0" y="0"/>
            <a:ext cx="9144000" cy="1428736"/>
          </a:xfrm>
          <a:prstGeom prst="rect">
            <a:avLst/>
          </a:prstGeom>
          <a:solidFill>
            <a:srgbClr val="003054"/>
          </a:solidFill>
          <a:ln>
            <a:noFill/>
          </a:ln>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ctr">
            <a:noAutofit/>
          </a:bodyPr>
          <a:lstStyle/>
          <a:p>
            <a:pPr algn="ctr">
              <a:spcBef>
                <a:spcPct val="0"/>
              </a:spcBef>
              <a:defRPr/>
            </a:pPr>
            <a:r>
              <a:rPr lang="ar-DZ" sz="4000" b="1" dirty="0">
                <a:solidFill>
                  <a:schemeClr val="bg1"/>
                </a:solidFill>
              </a:rPr>
              <a:t> </a:t>
            </a:r>
            <a:r>
              <a:rPr lang="ar-DZ" sz="3400" b="1" dirty="0">
                <a:solidFill>
                  <a:schemeClr val="bg1"/>
                </a:solidFill>
              </a:rPr>
              <a:t>ميـادين التكوين في الليسانس </a:t>
            </a:r>
            <a:r>
              <a:rPr lang="ar-DZ" sz="3400" b="1" dirty="0" smtClean="0">
                <a:solidFill>
                  <a:schemeClr val="bg1"/>
                </a:solidFill>
              </a:rPr>
              <a:t>والماستـر وشهادة مهندس</a:t>
            </a:r>
            <a:endParaRPr lang="ar-DZ" sz="3400" b="1" dirty="0">
              <a:solidFill>
                <a:schemeClr val="bg1"/>
              </a:solidFill>
            </a:endParaRPr>
          </a:p>
        </p:txBody>
      </p:sp>
      <p:sp>
        <p:nvSpPr>
          <p:cNvPr id="26" name="ZoneTexte 25"/>
          <p:cNvSpPr txBox="1"/>
          <p:nvPr/>
        </p:nvSpPr>
        <p:spPr>
          <a:xfrm>
            <a:off x="467544" y="1912926"/>
            <a:ext cx="3994501" cy="4585871"/>
          </a:xfrm>
          <a:prstGeom prst="rect">
            <a:avLst/>
          </a:prstGeom>
          <a:solidFill>
            <a:schemeClr val="tx2">
              <a:lumMod val="40000"/>
              <a:lumOff val="60000"/>
            </a:schemeClr>
          </a:solidFill>
          <a:ln>
            <a:solidFill>
              <a:srgbClr val="C00000"/>
            </a:solidFill>
          </a:ln>
        </p:spPr>
        <p:txBody>
          <a:bodyPr wrap="square" rtlCol="0">
            <a:spAutoFit/>
          </a:bodyPr>
          <a:lstStyle/>
          <a:p>
            <a:pPr algn="ctr" rtl="1"/>
            <a:r>
              <a:rPr lang="ar-DZ" b="1" dirty="0" smtClean="0">
                <a:solidFill>
                  <a:srgbClr val="C00000"/>
                </a:solidFill>
              </a:rPr>
              <a:t>15 ميدان </a:t>
            </a:r>
            <a:r>
              <a:rPr lang="ar-DZ" b="1" dirty="0">
                <a:solidFill>
                  <a:srgbClr val="C00000"/>
                </a:solidFill>
              </a:rPr>
              <a:t>تكوين </a:t>
            </a:r>
          </a:p>
          <a:p>
            <a:pPr algn="ctr" rtl="1"/>
            <a:endParaRPr lang="ar-DZ" sz="400" b="1" dirty="0">
              <a:solidFill>
                <a:srgbClr val="C00000"/>
              </a:solidFill>
            </a:endParaRPr>
          </a:p>
          <a:p>
            <a:pPr marL="285750" indent="-285750" algn="r" rtl="1">
              <a:buFont typeface="Wingdings" panose="05000000000000000000" pitchFamily="2" charset="2"/>
              <a:buChar char=""/>
            </a:pPr>
            <a:r>
              <a:rPr lang="fr-FR" b="1" dirty="0" smtClean="0">
                <a:solidFill>
                  <a:srgbClr val="FFFF00"/>
                </a:solidFill>
                <a:latin typeface="Sakkal Majalla" panose="02000000000000000000" pitchFamily="2" charset="-78"/>
                <a:cs typeface="Sakkal Majalla" panose="02000000000000000000" pitchFamily="2" charset="-78"/>
              </a:rPr>
              <a:t>D01</a:t>
            </a:r>
            <a:r>
              <a:rPr lang="ar-DZ" b="1" dirty="0" smtClean="0">
                <a:solidFill>
                  <a:srgbClr val="FFFF00"/>
                </a:solidFill>
                <a:latin typeface="Sakkal Majalla" panose="02000000000000000000" pitchFamily="2" charset="-78"/>
                <a:cs typeface="Sakkal Majalla" panose="02000000000000000000" pitchFamily="2" charset="-78"/>
              </a:rPr>
              <a:t> </a:t>
            </a:r>
            <a:r>
              <a:rPr lang="ar-SA" b="1" dirty="0" smtClean="0">
                <a:solidFill>
                  <a:srgbClr val="FFFF00"/>
                </a:solidFill>
                <a:latin typeface="Sakkal Majalla" panose="02000000000000000000" pitchFamily="2" charset="-78"/>
                <a:cs typeface="Sakkal Majalla" panose="02000000000000000000" pitchFamily="2" charset="-78"/>
              </a:rPr>
              <a:t>علوم </a:t>
            </a:r>
            <a:r>
              <a:rPr lang="ar-SA" b="1" dirty="0">
                <a:solidFill>
                  <a:srgbClr val="FFFF00"/>
                </a:solidFill>
                <a:latin typeface="Sakkal Majalla" panose="02000000000000000000" pitchFamily="2" charset="-78"/>
                <a:cs typeface="Sakkal Majalla" panose="02000000000000000000" pitchFamily="2" charset="-78"/>
              </a:rPr>
              <a:t>وتكنولوجيا </a:t>
            </a:r>
            <a:endParaRPr lang="fr-FR" b="1" dirty="0">
              <a:solidFill>
                <a:srgbClr val="FFFF00"/>
              </a:solidFill>
              <a:latin typeface="Sakkal Majalla" panose="02000000000000000000" pitchFamily="2" charset="-78"/>
              <a:cs typeface="Sakkal Majalla" panose="02000000000000000000" pitchFamily="2" charset="-78"/>
            </a:endParaRPr>
          </a:p>
          <a:p>
            <a:pPr marL="285750" indent="-285750" algn="r" rtl="1">
              <a:buFont typeface="Wingdings" panose="05000000000000000000" pitchFamily="2" charset="2"/>
              <a:buChar char=""/>
            </a:pPr>
            <a:r>
              <a:rPr lang="fr-FR" b="1" dirty="0" smtClean="0">
                <a:solidFill>
                  <a:srgbClr val="FFFF00"/>
                </a:solidFill>
                <a:latin typeface="Sakkal Majalla" panose="02000000000000000000" pitchFamily="2" charset="-78"/>
                <a:cs typeface="Sakkal Majalla" panose="02000000000000000000" pitchFamily="2" charset="-78"/>
              </a:rPr>
              <a:t>D02</a:t>
            </a:r>
            <a:r>
              <a:rPr lang="ar-DZ" b="1" dirty="0" smtClean="0">
                <a:solidFill>
                  <a:srgbClr val="FFFF00"/>
                </a:solidFill>
                <a:latin typeface="Sakkal Majalla" panose="02000000000000000000" pitchFamily="2" charset="-78"/>
                <a:cs typeface="Sakkal Majalla" panose="02000000000000000000" pitchFamily="2" charset="-78"/>
              </a:rPr>
              <a:t> </a:t>
            </a:r>
            <a:r>
              <a:rPr lang="ar-SA" b="1" dirty="0" smtClean="0">
                <a:solidFill>
                  <a:srgbClr val="FFFF00"/>
                </a:solidFill>
                <a:latin typeface="Sakkal Majalla" panose="02000000000000000000" pitchFamily="2" charset="-78"/>
                <a:cs typeface="Sakkal Majalla" panose="02000000000000000000" pitchFamily="2" charset="-78"/>
              </a:rPr>
              <a:t>علوم </a:t>
            </a:r>
            <a:r>
              <a:rPr lang="ar-SA" b="1" dirty="0">
                <a:solidFill>
                  <a:srgbClr val="FFFF00"/>
                </a:solidFill>
                <a:latin typeface="Sakkal Majalla" panose="02000000000000000000" pitchFamily="2" charset="-78"/>
                <a:cs typeface="Sakkal Majalla" panose="02000000000000000000" pitchFamily="2" charset="-78"/>
              </a:rPr>
              <a:t>المادة </a:t>
            </a:r>
            <a:endParaRPr lang="fr-FR" b="1" dirty="0">
              <a:solidFill>
                <a:srgbClr val="FFFF00"/>
              </a:solidFill>
              <a:latin typeface="Sakkal Majalla" panose="02000000000000000000" pitchFamily="2" charset="-78"/>
              <a:cs typeface="Sakkal Majalla" panose="02000000000000000000" pitchFamily="2" charset="-78"/>
            </a:endParaRPr>
          </a:p>
          <a:p>
            <a:pPr marL="285750" indent="-285750" algn="r" rtl="1">
              <a:buFont typeface="Wingdings" panose="05000000000000000000" pitchFamily="2" charset="2"/>
              <a:buChar char=""/>
            </a:pPr>
            <a:r>
              <a:rPr lang="fr-FR" b="1" dirty="0" smtClean="0">
                <a:solidFill>
                  <a:srgbClr val="FFFF00"/>
                </a:solidFill>
                <a:latin typeface="Sakkal Majalla" panose="02000000000000000000" pitchFamily="2" charset="-78"/>
                <a:cs typeface="Sakkal Majalla" panose="02000000000000000000" pitchFamily="2" charset="-78"/>
              </a:rPr>
              <a:t>D03</a:t>
            </a:r>
            <a:r>
              <a:rPr lang="ar-DZ" b="1" dirty="0" smtClean="0">
                <a:solidFill>
                  <a:srgbClr val="FFFF00"/>
                </a:solidFill>
                <a:latin typeface="Sakkal Majalla" panose="02000000000000000000" pitchFamily="2" charset="-78"/>
                <a:cs typeface="Sakkal Majalla" panose="02000000000000000000" pitchFamily="2" charset="-78"/>
              </a:rPr>
              <a:t> </a:t>
            </a:r>
            <a:r>
              <a:rPr lang="ar-SA" b="1" dirty="0" smtClean="0">
                <a:solidFill>
                  <a:srgbClr val="FFFF00"/>
                </a:solidFill>
                <a:latin typeface="Sakkal Majalla" panose="02000000000000000000" pitchFamily="2" charset="-78"/>
                <a:cs typeface="Sakkal Majalla" panose="02000000000000000000" pitchFamily="2" charset="-78"/>
              </a:rPr>
              <a:t>رياضيات </a:t>
            </a:r>
            <a:r>
              <a:rPr lang="ar-DZ" b="1" dirty="0">
                <a:solidFill>
                  <a:srgbClr val="FFFF00"/>
                </a:solidFill>
                <a:latin typeface="Sakkal Majalla" panose="02000000000000000000" pitchFamily="2" charset="-78"/>
                <a:cs typeface="Sakkal Majalla" panose="02000000000000000000" pitchFamily="2" charset="-78"/>
              </a:rPr>
              <a:t>وإ</a:t>
            </a:r>
            <a:r>
              <a:rPr lang="ar-SA" b="1" dirty="0">
                <a:solidFill>
                  <a:srgbClr val="FFFF00"/>
                </a:solidFill>
                <a:latin typeface="Sakkal Majalla" panose="02000000000000000000" pitchFamily="2" charset="-78"/>
                <a:cs typeface="Sakkal Majalla" panose="02000000000000000000" pitchFamily="2" charset="-78"/>
              </a:rPr>
              <a:t>علام </a:t>
            </a:r>
            <a:r>
              <a:rPr lang="ar-DZ" b="1" dirty="0">
                <a:solidFill>
                  <a:srgbClr val="FFFF00"/>
                </a:solidFill>
                <a:latin typeface="Sakkal Majalla" panose="02000000000000000000" pitchFamily="2" charset="-78"/>
                <a:cs typeface="Sakkal Majalla" panose="02000000000000000000" pitchFamily="2" charset="-78"/>
              </a:rPr>
              <a:t>آ</a:t>
            </a:r>
            <a:r>
              <a:rPr lang="ar-SA" b="1" dirty="0">
                <a:solidFill>
                  <a:srgbClr val="FFFF00"/>
                </a:solidFill>
                <a:latin typeface="Sakkal Majalla" panose="02000000000000000000" pitchFamily="2" charset="-78"/>
                <a:cs typeface="Sakkal Majalla" panose="02000000000000000000" pitchFamily="2" charset="-78"/>
              </a:rPr>
              <a:t>لي </a:t>
            </a:r>
            <a:endParaRPr lang="fr-FR" b="1" dirty="0">
              <a:solidFill>
                <a:srgbClr val="FFFF00"/>
              </a:solidFill>
              <a:latin typeface="Sakkal Majalla" panose="02000000000000000000" pitchFamily="2" charset="-78"/>
              <a:cs typeface="Sakkal Majalla" panose="02000000000000000000" pitchFamily="2" charset="-78"/>
            </a:endParaRPr>
          </a:p>
          <a:p>
            <a:pPr marL="285750" indent="-285750" algn="r" rtl="1">
              <a:buFont typeface="Wingdings" panose="05000000000000000000" pitchFamily="2" charset="2"/>
              <a:buChar char=""/>
            </a:pPr>
            <a:r>
              <a:rPr lang="fr-FR" b="1" dirty="0" smtClean="0">
                <a:solidFill>
                  <a:srgbClr val="FFFF00"/>
                </a:solidFill>
                <a:latin typeface="Sakkal Majalla" panose="02000000000000000000" pitchFamily="2" charset="-78"/>
                <a:cs typeface="Sakkal Majalla" panose="02000000000000000000" pitchFamily="2" charset="-78"/>
              </a:rPr>
              <a:t>D04</a:t>
            </a:r>
            <a:r>
              <a:rPr lang="ar-DZ" b="1" dirty="0" smtClean="0">
                <a:solidFill>
                  <a:srgbClr val="FFFF00"/>
                </a:solidFill>
                <a:latin typeface="Sakkal Majalla" panose="02000000000000000000" pitchFamily="2" charset="-78"/>
                <a:cs typeface="Sakkal Majalla" panose="02000000000000000000" pitchFamily="2" charset="-78"/>
              </a:rPr>
              <a:t> </a:t>
            </a:r>
            <a:r>
              <a:rPr lang="ar-SA" b="1" dirty="0" smtClean="0">
                <a:solidFill>
                  <a:srgbClr val="FFFF00"/>
                </a:solidFill>
                <a:latin typeface="Sakkal Majalla" panose="02000000000000000000" pitchFamily="2" charset="-78"/>
                <a:cs typeface="Sakkal Majalla" panose="02000000000000000000" pitchFamily="2" charset="-78"/>
              </a:rPr>
              <a:t>علوم </a:t>
            </a:r>
            <a:r>
              <a:rPr lang="ar-SA" b="1" dirty="0">
                <a:solidFill>
                  <a:srgbClr val="FFFF00"/>
                </a:solidFill>
                <a:latin typeface="Sakkal Majalla" panose="02000000000000000000" pitchFamily="2" charset="-78"/>
                <a:cs typeface="Sakkal Majalla" panose="02000000000000000000" pitchFamily="2" charset="-78"/>
              </a:rPr>
              <a:t>الطبيعة والحياة </a:t>
            </a:r>
            <a:endParaRPr lang="fr-FR" b="1" dirty="0">
              <a:solidFill>
                <a:srgbClr val="FFFF00"/>
              </a:solidFill>
              <a:latin typeface="Sakkal Majalla" panose="02000000000000000000" pitchFamily="2" charset="-78"/>
              <a:cs typeface="Sakkal Majalla" panose="02000000000000000000" pitchFamily="2" charset="-78"/>
            </a:endParaRPr>
          </a:p>
          <a:p>
            <a:pPr marL="285750" indent="-285750" algn="r" rtl="1">
              <a:buFont typeface="Wingdings" panose="05000000000000000000" pitchFamily="2" charset="2"/>
              <a:buChar char=""/>
            </a:pPr>
            <a:r>
              <a:rPr lang="fr-FR" b="1" dirty="0" smtClean="0">
                <a:solidFill>
                  <a:srgbClr val="FFFF00"/>
                </a:solidFill>
                <a:latin typeface="Sakkal Majalla" panose="02000000000000000000" pitchFamily="2" charset="-78"/>
                <a:cs typeface="Sakkal Majalla" panose="02000000000000000000" pitchFamily="2" charset="-78"/>
              </a:rPr>
              <a:t>D05</a:t>
            </a:r>
            <a:r>
              <a:rPr lang="ar-DZ" b="1" dirty="0" smtClean="0">
                <a:solidFill>
                  <a:srgbClr val="FFFF00"/>
                </a:solidFill>
                <a:latin typeface="Sakkal Majalla" panose="02000000000000000000" pitchFamily="2" charset="-78"/>
                <a:cs typeface="Sakkal Majalla" panose="02000000000000000000" pitchFamily="2" charset="-78"/>
              </a:rPr>
              <a:t> </a:t>
            </a:r>
            <a:r>
              <a:rPr lang="ar-SA" b="1" dirty="0" smtClean="0">
                <a:solidFill>
                  <a:srgbClr val="FFFF00"/>
                </a:solidFill>
                <a:latin typeface="Sakkal Majalla" panose="02000000000000000000" pitchFamily="2" charset="-78"/>
                <a:cs typeface="Sakkal Majalla" panose="02000000000000000000" pitchFamily="2" charset="-78"/>
              </a:rPr>
              <a:t>علوم </a:t>
            </a:r>
            <a:r>
              <a:rPr lang="ar-SA" b="1" dirty="0">
                <a:solidFill>
                  <a:srgbClr val="FFFF00"/>
                </a:solidFill>
                <a:latin typeface="Sakkal Majalla" panose="02000000000000000000" pitchFamily="2" charset="-78"/>
                <a:cs typeface="Sakkal Majalla" panose="02000000000000000000" pitchFamily="2" charset="-78"/>
              </a:rPr>
              <a:t>الأرض والكون </a:t>
            </a:r>
            <a:endParaRPr lang="fr-FR" b="1" dirty="0">
              <a:solidFill>
                <a:srgbClr val="FFFF00"/>
              </a:solidFill>
              <a:latin typeface="Sakkal Majalla" panose="02000000000000000000" pitchFamily="2" charset="-78"/>
              <a:cs typeface="Sakkal Majalla" panose="02000000000000000000" pitchFamily="2" charset="-78"/>
            </a:endParaRPr>
          </a:p>
          <a:p>
            <a:pPr marL="285750" indent="-285750" algn="r" rtl="1">
              <a:buFont typeface="Wingdings" panose="05000000000000000000" pitchFamily="2" charset="2"/>
              <a:buChar char=""/>
            </a:pPr>
            <a:r>
              <a:rPr lang="fr-FR" b="1" dirty="0" smtClean="0">
                <a:solidFill>
                  <a:srgbClr val="FFFF00"/>
                </a:solidFill>
                <a:latin typeface="Sakkal Majalla" panose="02000000000000000000" pitchFamily="2" charset="-78"/>
                <a:cs typeface="Sakkal Majalla" panose="02000000000000000000" pitchFamily="2" charset="-78"/>
              </a:rPr>
              <a:t>D06</a:t>
            </a:r>
            <a:r>
              <a:rPr lang="ar-DZ" b="1" dirty="0" smtClean="0">
                <a:solidFill>
                  <a:srgbClr val="FFFF00"/>
                </a:solidFill>
                <a:latin typeface="Sakkal Majalla" panose="02000000000000000000" pitchFamily="2" charset="-78"/>
                <a:cs typeface="Sakkal Majalla" panose="02000000000000000000" pitchFamily="2" charset="-78"/>
              </a:rPr>
              <a:t> </a:t>
            </a:r>
            <a:r>
              <a:rPr lang="ar-SA" b="1" dirty="0" smtClean="0">
                <a:solidFill>
                  <a:srgbClr val="FFFF00"/>
                </a:solidFill>
                <a:latin typeface="Sakkal Majalla" panose="02000000000000000000" pitchFamily="2" charset="-78"/>
                <a:cs typeface="Sakkal Majalla" panose="02000000000000000000" pitchFamily="2" charset="-78"/>
              </a:rPr>
              <a:t>علوم </a:t>
            </a:r>
            <a:r>
              <a:rPr lang="ar-SA" b="1" dirty="0">
                <a:solidFill>
                  <a:srgbClr val="FFFF00"/>
                </a:solidFill>
                <a:latin typeface="Sakkal Majalla" panose="02000000000000000000" pitchFamily="2" charset="-78"/>
                <a:cs typeface="Sakkal Majalla" panose="02000000000000000000" pitchFamily="2" charset="-78"/>
              </a:rPr>
              <a:t>اقتصادية</a:t>
            </a:r>
            <a:r>
              <a:rPr lang="ar-DZ" b="1" dirty="0">
                <a:solidFill>
                  <a:srgbClr val="FFFF00"/>
                </a:solidFill>
                <a:latin typeface="Sakkal Majalla" panose="02000000000000000000" pitchFamily="2" charset="-78"/>
                <a:cs typeface="Sakkal Majalla" panose="02000000000000000000" pitchFamily="2" charset="-78"/>
              </a:rPr>
              <a:t>،</a:t>
            </a:r>
            <a:r>
              <a:rPr lang="ar-SA" b="1" dirty="0">
                <a:solidFill>
                  <a:srgbClr val="FFFF00"/>
                </a:solidFill>
                <a:latin typeface="Sakkal Majalla" panose="02000000000000000000" pitchFamily="2" charset="-78"/>
                <a:cs typeface="Sakkal Majalla" panose="02000000000000000000" pitchFamily="2" charset="-78"/>
              </a:rPr>
              <a:t> تسيير</a:t>
            </a:r>
            <a:r>
              <a:rPr lang="ar-DZ" b="1" dirty="0">
                <a:solidFill>
                  <a:srgbClr val="FFFF00"/>
                </a:solidFill>
                <a:latin typeface="Sakkal Majalla" panose="02000000000000000000" pitchFamily="2" charset="-78"/>
                <a:cs typeface="Sakkal Majalla" panose="02000000000000000000" pitchFamily="2" charset="-78"/>
              </a:rPr>
              <a:t>وعلوم </a:t>
            </a:r>
            <a:r>
              <a:rPr lang="ar-SA" b="1" dirty="0">
                <a:solidFill>
                  <a:srgbClr val="FFFF00"/>
                </a:solidFill>
                <a:latin typeface="Sakkal Majalla" panose="02000000000000000000" pitchFamily="2" charset="-78"/>
                <a:cs typeface="Sakkal Majalla" panose="02000000000000000000" pitchFamily="2" charset="-78"/>
              </a:rPr>
              <a:t>تجارية </a:t>
            </a:r>
            <a:endParaRPr lang="fr-FR" b="1" dirty="0">
              <a:solidFill>
                <a:srgbClr val="FFFF00"/>
              </a:solidFill>
              <a:latin typeface="Sakkal Majalla" panose="02000000000000000000" pitchFamily="2" charset="-78"/>
              <a:cs typeface="Sakkal Majalla" panose="02000000000000000000" pitchFamily="2" charset="-78"/>
            </a:endParaRPr>
          </a:p>
          <a:p>
            <a:pPr marL="285750" indent="-285750" algn="r" rtl="1">
              <a:buFont typeface="Wingdings" panose="05000000000000000000" pitchFamily="2" charset="2"/>
              <a:buChar char=""/>
            </a:pPr>
            <a:r>
              <a:rPr lang="fr-FR" b="1" dirty="0" smtClean="0">
                <a:solidFill>
                  <a:srgbClr val="FFFF00"/>
                </a:solidFill>
                <a:latin typeface="Sakkal Majalla" panose="02000000000000000000" pitchFamily="2" charset="-78"/>
                <a:cs typeface="Sakkal Majalla" panose="02000000000000000000" pitchFamily="2" charset="-78"/>
              </a:rPr>
              <a:t>D07</a:t>
            </a:r>
            <a:r>
              <a:rPr lang="ar-DZ" b="1" dirty="0" smtClean="0">
                <a:solidFill>
                  <a:srgbClr val="FFFF00"/>
                </a:solidFill>
                <a:latin typeface="Sakkal Majalla" panose="02000000000000000000" pitchFamily="2" charset="-78"/>
                <a:cs typeface="Sakkal Majalla" panose="02000000000000000000" pitchFamily="2" charset="-78"/>
              </a:rPr>
              <a:t> </a:t>
            </a:r>
            <a:r>
              <a:rPr lang="ar-SA" b="1" dirty="0" smtClean="0">
                <a:solidFill>
                  <a:srgbClr val="FFFF00"/>
                </a:solidFill>
                <a:latin typeface="Sakkal Majalla" panose="02000000000000000000" pitchFamily="2" charset="-78"/>
                <a:cs typeface="Sakkal Majalla" panose="02000000000000000000" pitchFamily="2" charset="-78"/>
              </a:rPr>
              <a:t>حقوق </a:t>
            </a:r>
            <a:r>
              <a:rPr lang="ar-SA" b="1" dirty="0">
                <a:solidFill>
                  <a:srgbClr val="FFFF00"/>
                </a:solidFill>
                <a:latin typeface="Sakkal Majalla" panose="02000000000000000000" pitchFamily="2" charset="-78"/>
                <a:cs typeface="Sakkal Majalla" panose="02000000000000000000" pitchFamily="2" charset="-78"/>
              </a:rPr>
              <a:t>وعلوم سياسية </a:t>
            </a:r>
            <a:endParaRPr lang="fr-FR" b="1" dirty="0">
              <a:solidFill>
                <a:srgbClr val="FFFF00"/>
              </a:solidFill>
              <a:latin typeface="Sakkal Majalla" panose="02000000000000000000" pitchFamily="2" charset="-78"/>
              <a:cs typeface="Sakkal Majalla" panose="02000000000000000000" pitchFamily="2" charset="-78"/>
            </a:endParaRPr>
          </a:p>
          <a:p>
            <a:pPr marL="285750" indent="-285750" algn="r" rtl="1">
              <a:buFont typeface="Wingdings" panose="05000000000000000000" pitchFamily="2" charset="2"/>
              <a:buChar char=""/>
            </a:pPr>
            <a:r>
              <a:rPr lang="fr-FR" b="1" dirty="0" smtClean="0">
                <a:solidFill>
                  <a:srgbClr val="FFFF00"/>
                </a:solidFill>
                <a:latin typeface="Sakkal Majalla" panose="02000000000000000000" pitchFamily="2" charset="-78"/>
                <a:cs typeface="Sakkal Majalla" panose="02000000000000000000" pitchFamily="2" charset="-78"/>
              </a:rPr>
              <a:t>D08</a:t>
            </a:r>
            <a:r>
              <a:rPr lang="ar-DZ" b="1" dirty="0" smtClean="0">
                <a:solidFill>
                  <a:srgbClr val="FFFF00"/>
                </a:solidFill>
                <a:latin typeface="Sakkal Majalla" panose="02000000000000000000" pitchFamily="2" charset="-78"/>
                <a:cs typeface="Sakkal Majalla" panose="02000000000000000000" pitchFamily="2" charset="-78"/>
              </a:rPr>
              <a:t> </a:t>
            </a:r>
            <a:r>
              <a:rPr lang="ar-SA" b="1" dirty="0" smtClean="0">
                <a:solidFill>
                  <a:srgbClr val="FFFF00"/>
                </a:solidFill>
                <a:latin typeface="Sakkal Majalla" panose="02000000000000000000" pitchFamily="2" charset="-78"/>
                <a:cs typeface="Sakkal Majalla" panose="02000000000000000000" pitchFamily="2" charset="-78"/>
              </a:rPr>
              <a:t>آداب </a:t>
            </a:r>
            <a:r>
              <a:rPr lang="ar-SA" b="1" dirty="0">
                <a:solidFill>
                  <a:srgbClr val="FFFF00"/>
                </a:solidFill>
                <a:latin typeface="Sakkal Majalla" panose="02000000000000000000" pitchFamily="2" charset="-78"/>
                <a:cs typeface="Sakkal Majalla" panose="02000000000000000000" pitchFamily="2" charset="-78"/>
              </a:rPr>
              <a:t>ولغات أجنبية</a:t>
            </a:r>
            <a:endParaRPr lang="fr-FR" b="1" dirty="0">
              <a:solidFill>
                <a:srgbClr val="FFFF00"/>
              </a:solidFill>
              <a:latin typeface="Sakkal Majalla" panose="02000000000000000000" pitchFamily="2" charset="-78"/>
              <a:cs typeface="Sakkal Majalla" panose="02000000000000000000" pitchFamily="2" charset="-78"/>
            </a:endParaRPr>
          </a:p>
          <a:p>
            <a:pPr marL="285750" indent="-285750" algn="r" rtl="1">
              <a:buFont typeface="Wingdings" panose="05000000000000000000" pitchFamily="2" charset="2"/>
              <a:buChar char=""/>
            </a:pPr>
            <a:r>
              <a:rPr lang="fr-FR" b="1" dirty="0" smtClean="0">
                <a:solidFill>
                  <a:srgbClr val="FFFF00"/>
                </a:solidFill>
                <a:latin typeface="Sakkal Majalla" panose="02000000000000000000" pitchFamily="2" charset="-78"/>
                <a:cs typeface="Sakkal Majalla" panose="02000000000000000000" pitchFamily="2" charset="-78"/>
              </a:rPr>
              <a:t>D09</a:t>
            </a:r>
            <a:r>
              <a:rPr lang="ar-DZ" b="1" dirty="0" smtClean="0">
                <a:solidFill>
                  <a:srgbClr val="FFFF00"/>
                </a:solidFill>
                <a:latin typeface="Sakkal Majalla" panose="02000000000000000000" pitchFamily="2" charset="-78"/>
                <a:cs typeface="Sakkal Majalla" panose="02000000000000000000" pitchFamily="2" charset="-78"/>
              </a:rPr>
              <a:t> </a:t>
            </a:r>
            <a:r>
              <a:rPr lang="ar-SA" b="1" dirty="0" smtClean="0">
                <a:solidFill>
                  <a:srgbClr val="FFFF00"/>
                </a:solidFill>
                <a:latin typeface="Sakkal Majalla" panose="02000000000000000000" pitchFamily="2" charset="-78"/>
                <a:cs typeface="Sakkal Majalla" panose="02000000000000000000" pitchFamily="2" charset="-78"/>
              </a:rPr>
              <a:t>علوم</a:t>
            </a:r>
            <a:r>
              <a:rPr lang="ar-DZ" b="1" dirty="0" smtClean="0">
                <a:solidFill>
                  <a:srgbClr val="FFFF00"/>
                </a:solidFill>
                <a:latin typeface="Sakkal Majalla" panose="02000000000000000000" pitchFamily="2" charset="-78"/>
                <a:cs typeface="Sakkal Majalla" panose="02000000000000000000" pitchFamily="2" charset="-78"/>
              </a:rPr>
              <a:t> </a:t>
            </a:r>
            <a:r>
              <a:rPr lang="ar-SA" b="1" dirty="0">
                <a:solidFill>
                  <a:srgbClr val="FFFF00"/>
                </a:solidFill>
                <a:latin typeface="Sakkal Majalla" panose="02000000000000000000" pitchFamily="2" charset="-78"/>
                <a:cs typeface="Sakkal Majalla" panose="02000000000000000000" pitchFamily="2" charset="-78"/>
              </a:rPr>
              <a:t>إنسانية واجتماعية </a:t>
            </a:r>
            <a:endParaRPr lang="fr-FR" b="1" dirty="0">
              <a:solidFill>
                <a:srgbClr val="FFFF00"/>
              </a:solidFill>
              <a:latin typeface="Sakkal Majalla" panose="02000000000000000000" pitchFamily="2" charset="-78"/>
              <a:cs typeface="Sakkal Majalla" panose="02000000000000000000" pitchFamily="2" charset="-78"/>
            </a:endParaRPr>
          </a:p>
          <a:p>
            <a:pPr marL="285750" indent="-285750" algn="r" rtl="1">
              <a:buFont typeface="Wingdings" panose="05000000000000000000" pitchFamily="2" charset="2"/>
              <a:buChar char=""/>
            </a:pPr>
            <a:r>
              <a:rPr lang="fr-FR" b="1" dirty="0" smtClean="0">
                <a:solidFill>
                  <a:srgbClr val="FFFF00"/>
                </a:solidFill>
                <a:latin typeface="Sakkal Majalla" panose="02000000000000000000" pitchFamily="2" charset="-78"/>
                <a:cs typeface="Sakkal Majalla" panose="02000000000000000000" pitchFamily="2" charset="-78"/>
              </a:rPr>
              <a:t>D10</a:t>
            </a:r>
            <a:r>
              <a:rPr lang="ar-DZ" b="1" dirty="0" smtClean="0">
                <a:solidFill>
                  <a:srgbClr val="FFFF00"/>
                </a:solidFill>
                <a:latin typeface="Sakkal Majalla" panose="02000000000000000000" pitchFamily="2" charset="-78"/>
                <a:cs typeface="Sakkal Majalla" panose="02000000000000000000" pitchFamily="2" charset="-78"/>
              </a:rPr>
              <a:t> </a:t>
            </a:r>
            <a:r>
              <a:rPr lang="ar-SA" b="1" dirty="0" smtClean="0">
                <a:solidFill>
                  <a:srgbClr val="FFFF00"/>
                </a:solidFill>
                <a:latin typeface="Sakkal Majalla" panose="02000000000000000000" pitchFamily="2" charset="-78"/>
                <a:cs typeface="Sakkal Majalla" panose="02000000000000000000" pitchFamily="2" charset="-78"/>
              </a:rPr>
              <a:t>علوم </a:t>
            </a:r>
            <a:r>
              <a:rPr lang="ar-SA" b="1" dirty="0">
                <a:solidFill>
                  <a:srgbClr val="FFFF00"/>
                </a:solidFill>
                <a:latin typeface="Sakkal Majalla" panose="02000000000000000000" pitchFamily="2" charset="-78"/>
                <a:cs typeface="Sakkal Majalla" panose="02000000000000000000" pitchFamily="2" charset="-78"/>
              </a:rPr>
              <a:t>وتقنيات النشاطات البدنية والرياضية </a:t>
            </a:r>
            <a:endParaRPr lang="fr-FR" b="1" dirty="0">
              <a:solidFill>
                <a:srgbClr val="FFFF00"/>
              </a:solidFill>
              <a:latin typeface="Sakkal Majalla" panose="02000000000000000000" pitchFamily="2" charset="-78"/>
              <a:cs typeface="Sakkal Majalla" panose="02000000000000000000" pitchFamily="2" charset="-78"/>
            </a:endParaRPr>
          </a:p>
          <a:p>
            <a:pPr marL="285750" indent="-285750" algn="r" rtl="1">
              <a:buFont typeface="Wingdings" panose="05000000000000000000" pitchFamily="2" charset="2"/>
              <a:buChar char=""/>
            </a:pPr>
            <a:r>
              <a:rPr lang="fr-FR" b="1" dirty="0" smtClean="0">
                <a:solidFill>
                  <a:srgbClr val="FFFF00"/>
                </a:solidFill>
                <a:latin typeface="Sakkal Majalla" panose="02000000000000000000" pitchFamily="2" charset="-78"/>
                <a:cs typeface="Sakkal Majalla" panose="02000000000000000000" pitchFamily="2" charset="-78"/>
              </a:rPr>
              <a:t>D11</a:t>
            </a:r>
            <a:r>
              <a:rPr lang="ar-DZ" b="1" dirty="0" smtClean="0">
                <a:solidFill>
                  <a:srgbClr val="FFFF00"/>
                </a:solidFill>
                <a:latin typeface="Sakkal Majalla" panose="02000000000000000000" pitchFamily="2" charset="-78"/>
                <a:cs typeface="Sakkal Majalla" panose="02000000000000000000" pitchFamily="2" charset="-78"/>
              </a:rPr>
              <a:t> </a:t>
            </a:r>
            <a:r>
              <a:rPr lang="ar-SA" b="1" dirty="0" smtClean="0">
                <a:solidFill>
                  <a:srgbClr val="FFFF00"/>
                </a:solidFill>
                <a:latin typeface="Sakkal Majalla" panose="02000000000000000000" pitchFamily="2" charset="-78"/>
                <a:cs typeface="Sakkal Majalla" panose="02000000000000000000" pitchFamily="2" charset="-78"/>
              </a:rPr>
              <a:t>فنون </a:t>
            </a:r>
            <a:endParaRPr lang="fr-FR" b="1" dirty="0">
              <a:solidFill>
                <a:srgbClr val="FFFF00"/>
              </a:solidFill>
              <a:latin typeface="Sakkal Majalla" panose="02000000000000000000" pitchFamily="2" charset="-78"/>
              <a:cs typeface="Sakkal Majalla" panose="02000000000000000000" pitchFamily="2" charset="-78"/>
            </a:endParaRPr>
          </a:p>
          <a:p>
            <a:pPr marL="285750" indent="-285750" algn="r" rtl="1">
              <a:buFont typeface="Wingdings" panose="05000000000000000000" pitchFamily="2" charset="2"/>
              <a:buChar char=""/>
            </a:pPr>
            <a:r>
              <a:rPr lang="fr-FR" b="1" dirty="0" smtClean="0">
                <a:solidFill>
                  <a:srgbClr val="FFFF00"/>
                </a:solidFill>
                <a:latin typeface="Sakkal Majalla" panose="02000000000000000000" pitchFamily="2" charset="-78"/>
                <a:cs typeface="Sakkal Majalla" panose="02000000000000000000" pitchFamily="2" charset="-78"/>
              </a:rPr>
              <a:t>D12</a:t>
            </a:r>
            <a:r>
              <a:rPr lang="ar-DZ" b="1" dirty="0" smtClean="0">
                <a:solidFill>
                  <a:srgbClr val="FFFF00"/>
                </a:solidFill>
                <a:latin typeface="Sakkal Majalla" panose="02000000000000000000" pitchFamily="2" charset="-78"/>
                <a:cs typeface="Sakkal Majalla" panose="02000000000000000000" pitchFamily="2" charset="-78"/>
              </a:rPr>
              <a:t> </a:t>
            </a:r>
            <a:r>
              <a:rPr lang="ar-SA" b="1" dirty="0" smtClean="0">
                <a:solidFill>
                  <a:srgbClr val="FFFF00"/>
                </a:solidFill>
                <a:latin typeface="Sakkal Majalla" panose="02000000000000000000" pitchFamily="2" charset="-78"/>
                <a:cs typeface="Sakkal Majalla" panose="02000000000000000000" pitchFamily="2" charset="-78"/>
              </a:rPr>
              <a:t>لغة </a:t>
            </a:r>
            <a:r>
              <a:rPr lang="ar-DZ" b="1" dirty="0">
                <a:solidFill>
                  <a:srgbClr val="FFFF00"/>
                </a:solidFill>
                <a:latin typeface="Sakkal Majalla" panose="02000000000000000000" pitchFamily="2" charset="-78"/>
                <a:cs typeface="Sakkal Majalla" panose="02000000000000000000" pitchFamily="2" charset="-78"/>
              </a:rPr>
              <a:t>وأدب</a:t>
            </a:r>
            <a:r>
              <a:rPr lang="ar-SA" b="1" dirty="0">
                <a:solidFill>
                  <a:srgbClr val="FFFF00"/>
                </a:solidFill>
                <a:latin typeface="Sakkal Majalla" panose="02000000000000000000" pitchFamily="2" charset="-78"/>
                <a:cs typeface="Sakkal Majalla" panose="02000000000000000000" pitchFamily="2" charset="-78"/>
              </a:rPr>
              <a:t> عربي</a:t>
            </a:r>
            <a:endParaRPr lang="fr-FR" b="1" dirty="0">
              <a:solidFill>
                <a:srgbClr val="FFFF00"/>
              </a:solidFill>
              <a:latin typeface="Sakkal Majalla" panose="02000000000000000000" pitchFamily="2" charset="-78"/>
              <a:cs typeface="Sakkal Majalla" panose="02000000000000000000" pitchFamily="2" charset="-78"/>
            </a:endParaRPr>
          </a:p>
          <a:p>
            <a:pPr marL="285750" indent="-285750" algn="r" rtl="1">
              <a:buFont typeface="Wingdings" panose="05000000000000000000" pitchFamily="2" charset="2"/>
              <a:buChar char=""/>
            </a:pPr>
            <a:r>
              <a:rPr lang="fr-FR" b="1" dirty="0" smtClean="0">
                <a:solidFill>
                  <a:srgbClr val="FFFF00"/>
                </a:solidFill>
                <a:latin typeface="Sakkal Majalla" panose="02000000000000000000" pitchFamily="2" charset="-78"/>
                <a:cs typeface="Sakkal Majalla" panose="02000000000000000000" pitchFamily="2" charset="-78"/>
              </a:rPr>
              <a:t>D13</a:t>
            </a:r>
            <a:r>
              <a:rPr lang="ar-DZ" b="1" dirty="0" smtClean="0">
                <a:solidFill>
                  <a:srgbClr val="FFFF00"/>
                </a:solidFill>
                <a:latin typeface="Sakkal Majalla" panose="02000000000000000000" pitchFamily="2" charset="-78"/>
                <a:cs typeface="Sakkal Majalla" panose="02000000000000000000" pitchFamily="2" charset="-78"/>
              </a:rPr>
              <a:t> </a:t>
            </a:r>
            <a:r>
              <a:rPr lang="ar-SA" b="1" dirty="0" smtClean="0">
                <a:solidFill>
                  <a:srgbClr val="FFFF00"/>
                </a:solidFill>
                <a:latin typeface="Sakkal Majalla" panose="02000000000000000000" pitchFamily="2" charset="-78"/>
                <a:cs typeface="Sakkal Majalla" panose="02000000000000000000" pitchFamily="2" charset="-78"/>
              </a:rPr>
              <a:t>لغة </a:t>
            </a:r>
            <a:r>
              <a:rPr lang="ar-SA" b="1" dirty="0">
                <a:solidFill>
                  <a:srgbClr val="FFFF00"/>
                </a:solidFill>
                <a:latin typeface="Sakkal Majalla" panose="02000000000000000000" pitchFamily="2" charset="-78"/>
                <a:cs typeface="Sakkal Majalla" panose="02000000000000000000" pitchFamily="2" charset="-78"/>
              </a:rPr>
              <a:t>وثقافة </a:t>
            </a:r>
            <a:r>
              <a:rPr lang="ar-DZ" b="1" dirty="0">
                <a:solidFill>
                  <a:srgbClr val="FFFF00"/>
                </a:solidFill>
                <a:latin typeface="Sakkal Majalla" panose="02000000000000000000" pitchFamily="2" charset="-78"/>
                <a:cs typeface="Sakkal Majalla" panose="02000000000000000000" pitchFamily="2" charset="-78"/>
              </a:rPr>
              <a:t>أ</a:t>
            </a:r>
            <a:r>
              <a:rPr lang="ar-SA" b="1" dirty="0">
                <a:solidFill>
                  <a:srgbClr val="FFFF00"/>
                </a:solidFill>
                <a:latin typeface="Sakkal Majalla" panose="02000000000000000000" pitchFamily="2" charset="-78"/>
                <a:cs typeface="Sakkal Majalla" panose="02000000000000000000" pitchFamily="2" charset="-78"/>
              </a:rPr>
              <a:t>مازيغية</a:t>
            </a:r>
            <a:endParaRPr lang="ar-DZ" b="1" dirty="0">
              <a:solidFill>
                <a:srgbClr val="FFFF00"/>
              </a:solidFill>
              <a:latin typeface="Sakkal Majalla" panose="02000000000000000000" pitchFamily="2" charset="-78"/>
              <a:cs typeface="Sakkal Majalla" panose="02000000000000000000" pitchFamily="2" charset="-78"/>
            </a:endParaRPr>
          </a:p>
          <a:p>
            <a:pPr marL="285750" indent="-285750" algn="r" rtl="1">
              <a:buFont typeface="Wingdings" panose="05000000000000000000" pitchFamily="2" charset="2"/>
              <a:buChar char=""/>
            </a:pPr>
            <a:r>
              <a:rPr lang="fr-FR" b="1" dirty="0">
                <a:solidFill>
                  <a:srgbClr val="FFFF00"/>
                </a:solidFill>
                <a:latin typeface="Sakkal Majalla" panose="02000000000000000000" pitchFamily="2" charset="-78"/>
                <a:cs typeface="Sakkal Majalla" panose="02000000000000000000" pitchFamily="2" charset="-78"/>
              </a:rPr>
              <a:t> </a:t>
            </a:r>
            <a:r>
              <a:rPr lang="fr-FR" b="1" dirty="0" smtClean="0">
                <a:solidFill>
                  <a:srgbClr val="FFFF00"/>
                </a:solidFill>
                <a:latin typeface="Sakkal Majalla" panose="02000000000000000000" pitchFamily="2" charset="-78"/>
                <a:cs typeface="Sakkal Majalla" panose="02000000000000000000" pitchFamily="2" charset="-78"/>
              </a:rPr>
              <a:t>D14</a:t>
            </a:r>
            <a:r>
              <a:rPr lang="ar-DZ" b="1" dirty="0" smtClean="0">
                <a:solidFill>
                  <a:srgbClr val="FFFF00"/>
                </a:solidFill>
                <a:latin typeface="Sakkal Majalla" panose="02000000000000000000" pitchFamily="2" charset="-78"/>
                <a:cs typeface="Sakkal Majalla" panose="02000000000000000000" pitchFamily="2" charset="-78"/>
              </a:rPr>
              <a:t>هندسة </a:t>
            </a:r>
            <a:r>
              <a:rPr lang="ar-DZ" b="1" dirty="0">
                <a:solidFill>
                  <a:srgbClr val="FFFF00"/>
                </a:solidFill>
                <a:latin typeface="Sakkal Majalla" panose="02000000000000000000" pitchFamily="2" charset="-78"/>
                <a:cs typeface="Sakkal Majalla" panose="02000000000000000000" pitchFamily="2" charset="-78"/>
              </a:rPr>
              <a:t>معمارية، عمـران ومهن </a:t>
            </a:r>
            <a:r>
              <a:rPr lang="ar-DZ" b="1" dirty="0" smtClean="0">
                <a:solidFill>
                  <a:srgbClr val="FFFF00"/>
                </a:solidFill>
                <a:latin typeface="Sakkal Majalla" panose="02000000000000000000" pitchFamily="2" charset="-78"/>
                <a:cs typeface="Sakkal Majalla" panose="02000000000000000000" pitchFamily="2" charset="-78"/>
              </a:rPr>
              <a:t>المدينة</a:t>
            </a:r>
          </a:p>
          <a:p>
            <a:pPr marL="285750" indent="-285750" algn="r" rtl="1">
              <a:buFont typeface="Wingdings" panose="05000000000000000000" pitchFamily="2" charset="2"/>
              <a:buChar char=""/>
            </a:pPr>
            <a:r>
              <a:rPr lang="fr-FR" b="1" dirty="0" smtClean="0">
                <a:solidFill>
                  <a:srgbClr val="FFFF00"/>
                </a:solidFill>
                <a:latin typeface="Sakkal Majalla" panose="02000000000000000000" pitchFamily="2" charset="-78"/>
                <a:cs typeface="Sakkal Majalla" panose="02000000000000000000" pitchFamily="2" charset="-78"/>
              </a:rPr>
              <a:t>D15</a:t>
            </a:r>
            <a:r>
              <a:rPr lang="ar-DZ" b="1" dirty="0" smtClean="0">
                <a:solidFill>
                  <a:srgbClr val="FFFF00"/>
                </a:solidFill>
                <a:latin typeface="Sakkal Majalla" panose="02000000000000000000" pitchFamily="2" charset="-78"/>
                <a:cs typeface="Sakkal Majalla" panose="02000000000000000000" pitchFamily="2" charset="-78"/>
              </a:rPr>
              <a:t> علوم الصحة</a:t>
            </a:r>
            <a:endParaRPr lang="ar-DZ" dirty="0">
              <a:solidFill>
                <a:srgbClr val="FFFF00"/>
              </a:solidFill>
              <a:latin typeface="Sakkal Majalla" panose="02000000000000000000" pitchFamily="2" charset="-78"/>
              <a:cs typeface="Sakkal Majalla" panose="02000000000000000000" pitchFamily="2" charset="-78"/>
            </a:endParaRPr>
          </a:p>
        </p:txBody>
      </p:sp>
      <p:sp>
        <p:nvSpPr>
          <p:cNvPr id="16" name="ZoneTexte 15"/>
          <p:cNvSpPr txBox="1"/>
          <p:nvPr/>
        </p:nvSpPr>
        <p:spPr>
          <a:xfrm>
            <a:off x="7050576" y="4264758"/>
            <a:ext cx="1428760" cy="1384995"/>
          </a:xfrm>
          <a:prstGeom prst="rect">
            <a:avLst/>
          </a:prstGeom>
          <a:noFill/>
        </p:spPr>
        <p:txBody>
          <a:bodyPr wrap="square" rtlCol="0">
            <a:spAutoFit/>
          </a:bodyPr>
          <a:lstStyle/>
          <a:p>
            <a:pPr algn="ctr" rtl="1"/>
            <a:r>
              <a:rPr lang="ar-DZ" sz="1200" b="1" dirty="0"/>
              <a:t>- ليسانس كلاسيك أو ل م د + 2 سنة</a:t>
            </a:r>
          </a:p>
          <a:p>
            <a:pPr algn="ctr" rtl="1"/>
            <a:r>
              <a:rPr lang="ar-DZ" sz="1200" b="1" dirty="0"/>
              <a:t>- ماستر مدمج لليسانس</a:t>
            </a:r>
          </a:p>
          <a:p>
            <a:pPr algn="ctr" rtl="1"/>
            <a:r>
              <a:rPr lang="ar-DZ" sz="1200" b="1" dirty="0"/>
              <a:t>(بكالوريا + 5 سنوات)</a:t>
            </a:r>
            <a:endParaRPr lang="fr-FR" sz="1200" b="1" dirty="0"/>
          </a:p>
        </p:txBody>
      </p:sp>
      <p:sp>
        <p:nvSpPr>
          <p:cNvPr id="21" name="ZoneTexte 20"/>
          <p:cNvSpPr txBox="1"/>
          <p:nvPr/>
        </p:nvSpPr>
        <p:spPr>
          <a:xfrm>
            <a:off x="5378045" y="4788420"/>
            <a:ext cx="1428760" cy="461665"/>
          </a:xfrm>
          <a:prstGeom prst="rect">
            <a:avLst/>
          </a:prstGeom>
          <a:noFill/>
        </p:spPr>
        <p:txBody>
          <a:bodyPr wrap="square" rtlCol="0">
            <a:spAutoFit/>
          </a:bodyPr>
          <a:lstStyle/>
          <a:p>
            <a:pPr algn="ctr" rtl="1"/>
            <a:r>
              <a:rPr lang="ar-DZ" sz="1200" b="1" dirty="0"/>
              <a:t>بكالوريا + 3 سنوات</a:t>
            </a:r>
            <a:endParaRPr lang="fr-FR" sz="1200" b="1" dirty="0"/>
          </a:p>
        </p:txBody>
      </p:sp>
      <p:sp>
        <p:nvSpPr>
          <p:cNvPr id="2" name="Virage 1"/>
          <p:cNvSpPr/>
          <p:nvPr/>
        </p:nvSpPr>
        <p:spPr>
          <a:xfrm>
            <a:off x="6720840" y="2997522"/>
            <a:ext cx="659472" cy="432048"/>
          </a:xfrm>
          <a:prstGeom prst="ben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fr-FR">
              <a:solidFill>
                <a:schemeClr val="tx1"/>
              </a:solidFill>
            </a:endParaRPr>
          </a:p>
        </p:txBody>
      </p:sp>
      <p:pic>
        <p:nvPicPr>
          <p:cNvPr id="13" name="Image 12" descr="C:\Users\hp\Desktop\Logo.jpeg"/>
          <p:cNvPicPr/>
          <p:nvPr/>
        </p:nvPicPr>
        <p:blipFill>
          <a:blip r:embed="rId3">
            <a:extLst>
              <a:ext uri="{28A0092B-C50C-407E-A947-70E740481C1C}">
                <a14:useLocalDpi xmlns:a14="http://schemas.microsoft.com/office/drawing/2010/main" val="0"/>
              </a:ext>
            </a:extLst>
          </a:blip>
          <a:srcRect/>
          <a:stretch>
            <a:fillRect/>
          </a:stretch>
        </p:blipFill>
        <p:spPr bwMode="auto">
          <a:xfrm>
            <a:off x="8244408" y="104968"/>
            <a:ext cx="899592" cy="803752"/>
          </a:xfrm>
          <a:prstGeom prst="ellipse">
            <a:avLst/>
          </a:prstGeom>
          <a:ln>
            <a:noFill/>
          </a:ln>
          <a:effectLst>
            <a:softEdge rad="112500"/>
          </a:effectLst>
        </p:spPr>
      </p:pic>
    </p:spTree>
    <p:extLst>
      <p:ext uri="{BB962C8B-B14F-4D97-AF65-F5344CB8AC3E}">
        <p14:creationId xmlns:p14="http://schemas.microsoft.com/office/powerpoint/2010/main" val="3940667193"/>
      </p:ext>
    </p:extLst>
  </p:cSld>
  <p:clrMapOvr>
    <a:masterClrMapping/>
  </p:clrMapOvr>
  <mc:AlternateContent xmlns:mc="http://schemas.openxmlformats.org/markup-compatibility/2006" xmlns:p14="http://schemas.microsoft.com/office/powerpoint/2010/main">
    <mc:Choice Requires="p14">
      <p:transition p14:dur="100" advTm="10568">
        <p:split orient="vert"/>
      </p:transition>
    </mc:Choice>
    <mc:Fallback xmlns="">
      <p:transition advTm="10568">
        <p:split orient="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G:\SALON DE L'EMPLOI 2015\Clipart\th (5).jpg"/>
          <p:cNvPicPr>
            <a:picLocks noChangeAspect="1" noChangeArrowheads="1"/>
          </p:cNvPicPr>
          <p:nvPr/>
        </p:nvPicPr>
        <p:blipFill>
          <a:blip r:embed="rId3" cstate="print"/>
          <a:srcRect/>
          <a:stretch>
            <a:fillRect/>
          </a:stretch>
        </p:blipFill>
        <p:spPr bwMode="auto">
          <a:xfrm>
            <a:off x="155714" y="2299263"/>
            <a:ext cx="928694" cy="928694"/>
          </a:xfrm>
          <a:prstGeom prst="rect">
            <a:avLst/>
          </a:prstGeom>
          <a:noFill/>
        </p:spPr>
      </p:pic>
      <p:sp>
        <p:nvSpPr>
          <p:cNvPr id="19" name="Rectangle 18"/>
          <p:cNvSpPr/>
          <p:nvPr/>
        </p:nvSpPr>
        <p:spPr>
          <a:xfrm>
            <a:off x="1071538" y="2571744"/>
            <a:ext cx="2140330" cy="400110"/>
          </a:xfrm>
          <a:prstGeom prst="rect">
            <a:avLst/>
          </a:prstGeom>
        </p:spPr>
        <p:txBody>
          <a:bodyPr wrap="none">
            <a:spAutoFit/>
          </a:bodyPr>
          <a:lstStyle/>
          <a:p>
            <a:pPr lvl="0"/>
            <a:r>
              <a:rPr lang="ar-DZ" sz="2000" b="1" dirty="0">
                <a:solidFill>
                  <a:prstClr val="black"/>
                </a:solidFill>
              </a:rPr>
              <a:t>دكتور في الطب </a:t>
            </a:r>
            <a:endParaRPr lang="fr-FR" sz="2000" b="1" dirty="0">
              <a:solidFill>
                <a:prstClr val="black"/>
              </a:solidFill>
            </a:endParaRPr>
          </a:p>
        </p:txBody>
      </p:sp>
      <p:pic>
        <p:nvPicPr>
          <p:cNvPr id="1029" name="Picture 5" descr="G:\SALON DE L'EMPLOI 2015\Clipart\th (2).jpg"/>
          <p:cNvPicPr>
            <a:picLocks noChangeAspect="1" noChangeArrowheads="1"/>
          </p:cNvPicPr>
          <p:nvPr/>
        </p:nvPicPr>
        <p:blipFill>
          <a:blip r:embed="rId4" cstate="print"/>
          <a:srcRect/>
          <a:stretch>
            <a:fillRect/>
          </a:stretch>
        </p:blipFill>
        <p:spPr bwMode="auto">
          <a:xfrm>
            <a:off x="571472" y="3357562"/>
            <a:ext cx="928694" cy="928694"/>
          </a:xfrm>
          <a:prstGeom prst="rect">
            <a:avLst/>
          </a:prstGeom>
          <a:noFill/>
        </p:spPr>
      </p:pic>
      <p:sp>
        <p:nvSpPr>
          <p:cNvPr id="20" name="Rectangle 19"/>
          <p:cNvSpPr/>
          <p:nvPr/>
        </p:nvSpPr>
        <p:spPr>
          <a:xfrm>
            <a:off x="1500166" y="3571876"/>
            <a:ext cx="2214578" cy="707886"/>
          </a:xfrm>
          <a:prstGeom prst="rect">
            <a:avLst/>
          </a:prstGeom>
        </p:spPr>
        <p:txBody>
          <a:bodyPr wrap="square">
            <a:spAutoFit/>
          </a:bodyPr>
          <a:lstStyle/>
          <a:p>
            <a:pPr lvl="0"/>
            <a:r>
              <a:rPr lang="ar-DZ" sz="2000" b="1" dirty="0">
                <a:solidFill>
                  <a:prstClr val="black"/>
                </a:solidFill>
              </a:rPr>
              <a:t>دكتور في طب الأسنان </a:t>
            </a:r>
            <a:endParaRPr lang="fr-FR" sz="2000" b="1" dirty="0">
              <a:solidFill>
                <a:prstClr val="black"/>
              </a:solidFill>
            </a:endParaRPr>
          </a:p>
        </p:txBody>
      </p:sp>
      <p:pic>
        <p:nvPicPr>
          <p:cNvPr id="1031" name="Picture 7" descr="G:\SALON DE L'EMPLOI 2015\Clipart\th (3).jpg"/>
          <p:cNvPicPr>
            <a:picLocks noChangeAspect="1" noChangeArrowheads="1"/>
          </p:cNvPicPr>
          <p:nvPr/>
        </p:nvPicPr>
        <p:blipFill>
          <a:blip r:embed="rId5" cstate="print"/>
          <a:srcRect/>
          <a:stretch>
            <a:fillRect/>
          </a:stretch>
        </p:blipFill>
        <p:spPr bwMode="auto">
          <a:xfrm>
            <a:off x="1052651" y="4189849"/>
            <a:ext cx="928694" cy="1000132"/>
          </a:xfrm>
          <a:prstGeom prst="rect">
            <a:avLst/>
          </a:prstGeom>
          <a:noFill/>
        </p:spPr>
      </p:pic>
      <p:sp>
        <p:nvSpPr>
          <p:cNvPr id="21" name="Rectangle 20"/>
          <p:cNvSpPr/>
          <p:nvPr/>
        </p:nvSpPr>
        <p:spPr>
          <a:xfrm>
            <a:off x="1955069" y="4286256"/>
            <a:ext cx="1857388" cy="707886"/>
          </a:xfrm>
          <a:prstGeom prst="rect">
            <a:avLst/>
          </a:prstGeom>
        </p:spPr>
        <p:txBody>
          <a:bodyPr wrap="square">
            <a:spAutoFit/>
          </a:bodyPr>
          <a:lstStyle/>
          <a:p>
            <a:pPr lvl="0"/>
            <a:r>
              <a:rPr lang="ar-DZ" sz="2000" b="1" dirty="0">
                <a:solidFill>
                  <a:prstClr val="black"/>
                </a:solidFill>
              </a:rPr>
              <a:t>دكتور في الصيدلة </a:t>
            </a:r>
            <a:endParaRPr lang="fr-FR" sz="2000" b="1" dirty="0">
              <a:solidFill>
                <a:prstClr val="black"/>
              </a:solidFill>
            </a:endParaRPr>
          </a:p>
        </p:txBody>
      </p:sp>
      <p:sp>
        <p:nvSpPr>
          <p:cNvPr id="13" name="Titre 1"/>
          <p:cNvSpPr txBox="1">
            <a:spLocks/>
          </p:cNvSpPr>
          <p:nvPr/>
        </p:nvSpPr>
        <p:spPr>
          <a:xfrm>
            <a:off x="457200" y="274638"/>
            <a:ext cx="8115328" cy="654032"/>
          </a:xfrm>
          <a:prstGeom prst="rect">
            <a:avLst/>
          </a:prstGeom>
        </p:spPr>
        <p:txBody>
          <a:bodyPr vert="horz" anchor="t">
            <a:noAutofit/>
          </a:bodyPr>
          <a:lstStyle/>
          <a:p>
            <a:pPr>
              <a:spcBef>
                <a:spcPct val="0"/>
              </a:spcBef>
              <a:defRPr/>
            </a:pPr>
            <a:endParaRPr lang="fr-FR" sz="2800" cap="small" dirty="0">
              <a:solidFill>
                <a:schemeClr val="tx2"/>
              </a:solidFill>
              <a:latin typeface="+mj-lt"/>
              <a:ea typeface="+mj-ea"/>
              <a:cs typeface="+mj-cs"/>
            </a:endParaRPr>
          </a:p>
        </p:txBody>
      </p:sp>
      <p:sp>
        <p:nvSpPr>
          <p:cNvPr id="22" name="Titre 1"/>
          <p:cNvSpPr txBox="1">
            <a:spLocks/>
          </p:cNvSpPr>
          <p:nvPr/>
        </p:nvSpPr>
        <p:spPr>
          <a:xfrm>
            <a:off x="0" y="0"/>
            <a:ext cx="9144000" cy="1428736"/>
          </a:xfrm>
          <a:prstGeom prst="rect">
            <a:avLst/>
          </a:prstGeom>
          <a:solidFill>
            <a:srgbClr val="003054"/>
          </a:solidFill>
          <a:ln>
            <a:noFill/>
          </a:ln>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ctr">
            <a:noAutofit/>
          </a:bodyPr>
          <a:lstStyle/>
          <a:p>
            <a:pPr algn="ctr">
              <a:spcBef>
                <a:spcPct val="0"/>
              </a:spcBef>
              <a:defRPr/>
            </a:pPr>
            <a:r>
              <a:rPr lang="ar-DZ" sz="3200" b="1" dirty="0">
                <a:solidFill>
                  <a:schemeClr val="bg1"/>
                </a:solidFill>
              </a:rPr>
              <a:t>شهادات النظام الكلاسيكي </a:t>
            </a:r>
            <a:endParaRPr lang="fr-FR" sz="3200" b="1" dirty="0">
              <a:solidFill>
                <a:schemeClr val="bg1"/>
              </a:solidFill>
            </a:endParaRPr>
          </a:p>
        </p:txBody>
      </p:sp>
      <p:sp>
        <p:nvSpPr>
          <p:cNvPr id="56" name="Rectangle 55"/>
          <p:cNvSpPr/>
          <p:nvPr/>
        </p:nvSpPr>
        <p:spPr>
          <a:xfrm>
            <a:off x="214282" y="1714488"/>
            <a:ext cx="3571900" cy="1077218"/>
          </a:xfrm>
          <a:prstGeom prst="rect">
            <a:avLst/>
          </a:prstGeom>
        </p:spPr>
        <p:txBody>
          <a:bodyPr wrap="square">
            <a:spAutoFit/>
          </a:bodyPr>
          <a:lstStyle/>
          <a:p>
            <a:pPr lvl="0" algn="ctr" rtl="1">
              <a:spcBef>
                <a:spcPct val="0"/>
              </a:spcBef>
              <a:defRPr/>
            </a:pPr>
            <a:r>
              <a:rPr lang="ar-DZ" sz="3200" b="1" dirty="0">
                <a:solidFill>
                  <a:srgbClr val="FF0000"/>
                </a:solidFill>
              </a:rPr>
              <a:t>شهادات العلوم الطبية</a:t>
            </a:r>
            <a:endParaRPr lang="fr-FR" sz="3200" b="1" dirty="0">
              <a:solidFill>
                <a:srgbClr val="FF0000"/>
              </a:solidFill>
            </a:endParaRPr>
          </a:p>
        </p:txBody>
      </p:sp>
      <p:sp>
        <p:nvSpPr>
          <p:cNvPr id="26" name="Pentagone 25">
            <a:hlinkClick r:id="rId6" action="ppaction://hlinksldjump"/>
          </p:cNvPr>
          <p:cNvSpPr/>
          <p:nvPr/>
        </p:nvSpPr>
        <p:spPr>
          <a:xfrm flipH="1">
            <a:off x="785786" y="6357958"/>
            <a:ext cx="720080" cy="288032"/>
          </a:xfrm>
          <a:prstGeom prst="homePlat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a:p>
        </p:txBody>
      </p:sp>
      <p:pic>
        <p:nvPicPr>
          <p:cNvPr id="24" name="Image 23">
            <a:hlinkClick r:id="rId7" action="ppaction://hlinksldjump"/>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85722" y="6000770"/>
            <a:ext cx="668683" cy="668683"/>
          </a:xfrm>
          <a:prstGeom prst="rect">
            <a:avLst/>
          </a:prstGeom>
        </p:spPr>
      </p:pic>
      <p:sp>
        <p:nvSpPr>
          <p:cNvPr id="14" name="Rectangle 13"/>
          <p:cNvSpPr/>
          <p:nvPr/>
        </p:nvSpPr>
        <p:spPr>
          <a:xfrm>
            <a:off x="5000628" y="2500306"/>
            <a:ext cx="3571900" cy="1077218"/>
          </a:xfrm>
          <a:prstGeom prst="rect">
            <a:avLst/>
          </a:prstGeom>
        </p:spPr>
        <p:txBody>
          <a:bodyPr wrap="square">
            <a:spAutoFit/>
          </a:bodyPr>
          <a:lstStyle/>
          <a:p>
            <a:pPr lvl="0" algn="ctr" rtl="1">
              <a:spcBef>
                <a:spcPct val="0"/>
              </a:spcBef>
              <a:defRPr/>
            </a:pPr>
            <a:r>
              <a:rPr lang="ar-DZ" sz="3200" b="1" dirty="0">
                <a:solidFill>
                  <a:srgbClr val="FF0000"/>
                </a:solidFill>
              </a:rPr>
              <a:t>شهادات العلوم البيطرية</a:t>
            </a:r>
            <a:endParaRPr lang="fr-FR" sz="3200" b="1" dirty="0">
              <a:solidFill>
                <a:srgbClr val="FF0000"/>
              </a:solidFill>
            </a:endParaRPr>
          </a:p>
        </p:txBody>
      </p:sp>
      <p:sp>
        <p:nvSpPr>
          <p:cNvPr id="15" name="Rectangle 14"/>
          <p:cNvSpPr/>
          <p:nvPr/>
        </p:nvSpPr>
        <p:spPr>
          <a:xfrm>
            <a:off x="3280366" y="1857366"/>
            <a:ext cx="6652783" cy="584775"/>
          </a:xfrm>
          <a:prstGeom prst="rect">
            <a:avLst/>
          </a:prstGeom>
        </p:spPr>
        <p:txBody>
          <a:bodyPr wrap="none">
            <a:spAutoFit/>
          </a:bodyPr>
          <a:lstStyle/>
          <a:p>
            <a:pPr lvl="0" algn="ctr">
              <a:spcBef>
                <a:spcPct val="0"/>
              </a:spcBef>
              <a:defRPr/>
            </a:pPr>
            <a:r>
              <a:rPr lang="ar-DZ" sz="3200" b="1" dirty="0">
                <a:solidFill>
                  <a:srgbClr val="FF0000"/>
                </a:solidFill>
              </a:rPr>
              <a:t>شهادات المدارس العليا والمعـاهد </a:t>
            </a:r>
            <a:endParaRPr lang="fr-FR" sz="3200" b="1" dirty="0">
              <a:solidFill>
                <a:srgbClr val="FF0000"/>
              </a:solidFill>
            </a:endParaRPr>
          </a:p>
        </p:txBody>
      </p:sp>
      <p:sp>
        <p:nvSpPr>
          <p:cNvPr id="16" name="ZoneTexte 15"/>
          <p:cNvSpPr txBox="1"/>
          <p:nvPr/>
        </p:nvSpPr>
        <p:spPr>
          <a:xfrm>
            <a:off x="5143504" y="3357562"/>
            <a:ext cx="3286148" cy="1077218"/>
          </a:xfrm>
          <a:prstGeom prst="rect">
            <a:avLst/>
          </a:prstGeom>
          <a:noFill/>
        </p:spPr>
        <p:txBody>
          <a:bodyPr wrap="square" rtlCol="0">
            <a:spAutoFit/>
          </a:bodyPr>
          <a:lstStyle/>
          <a:p>
            <a:pPr algn="r" rtl="1"/>
            <a:r>
              <a:rPr lang="ar-DZ" sz="3200" b="1" dirty="0">
                <a:solidFill>
                  <a:srgbClr val="FF0000"/>
                </a:solidFill>
              </a:rPr>
              <a:t>المدارس العليا للأساتذة </a:t>
            </a:r>
            <a:endParaRPr lang="fr-FR" sz="3200" b="1" dirty="0">
              <a:solidFill>
                <a:srgbClr val="FF0000"/>
              </a:solidFill>
            </a:endParaRPr>
          </a:p>
        </p:txBody>
      </p:sp>
      <p:pic>
        <p:nvPicPr>
          <p:cNvPr id="17" name="Picture 11" descr="G:\SALON DE L'EMPLOI 2015\Clipart\th (9).jpg"/>
          <p:cNvPicPr>
            <a:picLocks noChangeAspect="1" noChangeArrowheads="1"/>
          </p:cNvPicPr>
          <p:nvPr/>
        </p:nvPicPr>
        <p:blipFill>
          <a:blip r:embed="rId9" cstate="print"/>
          <a:srcRect/>
          <a:stretch>
            <a:fillRect/>
          </a:stretch>
        </p:blipFill>
        <p:spPr bwMode="auto">
          <a:xfrm>
            <a:off x="5072068" y="5929306"/>
            <a:ext cx="812607" cy="928694"/>
          </a:xfrm>
          <a:prstGeom prst="rect">
            <a:avLst/>
          </a:prstGeom>
          <a:noFill/>
        </p:spPr>
      </p:pic>
      <p:sp>
        <p:nvSpPr>
          <p:cNvPr id="18" name="Rectangle 17"/>
          <p:cNvSpPr/>
          <p:nvPr/>
        </p:nvSpPr>
        <p:spPr>
          <a:xfrm>
            <a:off x="6143636" y="6143644"/>
            <a:ext cx="2000264" cy="707886"/>
          </a:xfrm>
          <a:prstGeom prst="rect">
            <a:avLst/>
          </a:prstGeom>
        </p:spPr>
        <p:txBody>
          <a:bodyPr wrap="square">
            <a:spAutoFit/>
          </a:bodyPr>
          <a:lstStyle/>
          <a:p>
            <a:pPr algn="r" rtl="1"/>
            <a:r>
              <a:rPr lang="ar-DZ" sz="2000" b="1" dirty="0">
                <a:solidFill>
                  <a:prstClr val="black"/>
                </a:solidFill>
              </a:rPr>
              <a:t>أستاذ التعليم الابتدائي </a:t>
            </a:r>
            <a:endParaRPr lang="fr-FR" sz="2000" dirty="0"/>
          </a:p>
        </p:txBody>
      </p:sp>
      <p:sp>
        <p:nvSpPr>
          <p:cNvPr id="25" name="Rectangle 24"/>
          <p:cNvSpPr/>
          <p:nvPr/>
        </p:nvSpPr>
        <p:spPr>
          <a:xfrm>
            <a:off x="6643702" y="5143512"/>
            <a:ext cx="2000264" cy="707886"/>
          </a:xfrm>
          <a:prstGeom prst="rect">
            <a:avLst/>
          </a:prstGeom>
        </p:spPr>
        <p:txBody>
          <a:bodyPr wrap="square">
            <a:spAutoFit/>
          </a:bodyPr>
          <a:lstStyle/>
          <a:p>
            <a:pPr lvl="0" algn="r" rtl="1"/>
            <a:r>
              <a:rPr lang="ar-DZ" sz="2000" b="1" dirty="0">
                <a:solidFill>
                  <a:prstClr val="black"/>
                </a:solidFill>
              </a:rPr>
              <a:t>أستاذ التعليم المتوسط</a:t>
            </a:r>
            <a:endParaRPr lang="fr-FR" sz="2000" b="1" dirty="0">
              <a:solidFill>
                <a:prstClr val="black"/>
              </a:solidFill>
            </a:endParaRPr>
          </a:p>
        </p:txBody>
      </p:sp>
      <p:sp>
        <p:nvSpPr>
          <p:cNvPr id="27" name="Rectangle 26"/>
          <p:cNvSpPr/>
          <p:nvPr/>
        </p:nvSpPr>
        <p:spPr>
          <a:xfrm>
            <a:off x="7000892" y="4286256"/>
            <a:ext cx="1857388" cy="707886"/>
          </a:xfrm>
          <a:prstGeom prst="rect">
            <a:avLst/>
          </a:prstGeom>
        </p:spPr>
        <p:txBody>
          <a:bodyPr wrap="square">
            <a:spAutoFit/>
          </a:bodyPr>
          <a:lstStyle/>
          <a:p>
            <a:pPr lvl="0" algn="r" rtl="1"/>
            <a:r>
              <a:rPr lang="ar-DZ" sz="2000" b="1" dirty="0">
                <a:solidFill>
                  <a:prstClr val="black"/>
                </a:solidFill>
              </a:rPr>
              <a:t>أستاذ التعليم الثانوي </a:t>
            </a:r>
            <a:endParaRPr lang="fr-FR" sz="2000" b="1" dirty="0">
              <a:solidFill>
                <a:prstClr val="black"/>
              </a:solidFill>
            </a:endParaRPr>
          </a:p>
        </p:txBody>
      </p:sp>
      <p:pic>
        <p:nvPicPr>
          <p:cNvPr id="28" name="Picture 2" descr="I:\SALON DE L'EMPLOI 2015\Clipart\1\th (11).jpg"/>
          <p:cNvPicPr>
            <a:picLocks noChangeAspect="1" noChangeArrowheads="1"/>
          </p:cNvPicPr>
          <p:nvPr/>
        </p:nvPicPr>
        <p:blipFill>
          <a:blip r:embed="rId10" cstate="print"/>
          <a:srcRect/>
          <a:stretch>
            <a:fillRect/>
          </a:stretch>
        </p:blipFill>
        <p:spPr bwMode="auto">
          <a:xfrm>
            <a:off x="5643570" y="5000636"/>
            <a:ext cx="1071570" cy="803678"/>
          </a:xfrm>
          <a:prstGeom prst="rect">
            <a:avLst/>
          </a:prstGeom>
          <a:noFill/>
        </p:spPr>
      </p:pic>
      <p:pic>
        <p:nvPicPr>
          <p:cNvPr id="29" name="Picture 3" descr="I:\SALON DE L'EMPLOI 2015\Clipart\1\th (49).jpg"/>
          <p:cNvPicPr>
            <a:picLocks noChangeAspect="1" noChangeArrowheads="1"/>
          </p:cNvPicPr>
          <p:nvPr/>
        </p:nvPicPr>
        <p:blipFill>
          <a:blip r:embed="rId11" cstate="print"/>
          <a:srcRect/>
          <a:stretch>
            <a:fillRect/>
          </a:stretch>
        </p:blipFill>
        <p:spPr bwMode="auto">
          <a:xfrm>
            <a:off x="5857884" y="4000504"/>
            <a:ext cx="1052520" cy="857256"/>
          </a:xfrm>
          <a:prstGeom prst="rect">
            <a:avLst/>
          </a:prstGeom>
          <a:noFill/>
        </p:spPr>
      </p:pic>
      <p:pic>
        <p:nvPicPr>
          <p:cNvPr id="30" name="Image 29" descr="C:\Users\hp\Desktop\Logo.jpeg"/>
          <p:cNvPicPr/>
          <p:nvPr/>
        </p:nvPicPr>
        <p:blipFill>
          <a:blip r:embed="rId12">
            <a:extLst>
              <a:ext uri="{28A0092B-C50C-407E-A947-70E740481C1C}">
                <a14:useLocalDpi xmlns:a14="http://schemas.microsoft.com/office/drawing/2010/main" val="0"/>
              </a:ext>
            </a:extLst>
          </a:blip>
          <a:srcRect/>
          <a:stretch>
            <a:fillRect/>
          </a:stretch>
        </p:blipFill>
        <p:spPr bwMode="auto">
          <a:xfrm>
            <a:off x="7680600" y="83293"/>
            <a:ext cx="1213584" cy="1083416"/>
          </a:xfrm>
          <a:prstGeom prst="ellipse">
            <a:avLst/>
          </a:prstGeom>
          <a:ln>
            <a:noFill/>
          </a:ln>
          <a:effectLst>
            <a:softEdge rad="112500"/>
          </a:effectLst>
        </p:spPr>
      </p:pic>
      <p:sp>
        <p:nvSpPr>
          <p:cNvPr id="23" name="Rectangle 22"/>
          <p:cNvSpPr/>
          <p:nvPr/>
        </p:nvSpPr>
        <p:spPr>
          <a:xfrm>
            <a:off x="2018247" y="5552655"/>
            <a:ext cx="2409737" cy="400110"/>
          </a:xfrm>
          <a:prstGeom prst="rect">
            <a:avLst/>
          </a:prstGeom>
        </p:spPr>
        <p:txBody>
          <a:bodyPr wrap="square">
            <a:spAutoFit/>
          </a:bodyPr>
          <a:lstStyle/>
          <a:p>
            <a:pPr lvl="0" algn="r" rtl="1"/>
            <a:r>
              <a:rPr lang="ar-DZ" sz="2000" b="1" dirty="0" smtClean="0">
                <a:solidFill>
                  <a:prstClr val="black"/>
                </a:solidFill>
              </a:rPr>
              <a:t>مهندس ومهندس معماري </a:t>
            </a:r>
            <a:endParaRPr lang="fr-FR" sz="2000" b="1" dirty="0">
              <a:solidFill>
                <a:prstClr val="black"/>
              </a:solidFill>
            </a:endParaRPr>
          </a:p>
        </p:txBody>
      </p:sp>
      <p:pic>
        <p:nvPicPr>
          <p:cNvPr id="1026" name="Picture 2" descr="‫مهندس معماري خبره اكثر من ٨ اعوام في مجال التصميمات والرسومات الهندسيه |  مستقل‬‎"/>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87884" y="5143512"/>
            <a:ext cx="1344591" cy="1138241"/>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7604589"/>
      </p:ext>
    </p:extLst>
  </p:cSld>
  <p:clrMapOvr>
    <a:masterClrMapping/>
  </p:clrMapOvr>
  <mc:AlternateContent xmlns:mc="http://schemas.openxmlformats.org/markup-compatibility/2006" xmlns:p14="http://schemas.microsoft.com/office/powerpoint/2010/main">
    <mc:Choice Requires="p14">
      <p:transition p14:dur="100" advTm="10568">
        <p:split orient="vert"/>
      </p:transition>
    </mc:Choice>
    <mc:Fallback xmlns="">
      <p:transition advTm="10568">
        <p:split orient="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itre 1"/>
          <p:cNvSpPr>
            <a:spLocks noGrp="1"/>
          </p:cNvSpPr>
          <p:nvPr>
            <p:ph type="title"/>
          </p:nvPr>
        </p:nvSpPr>
        <p:spPr>
          <a:xfrm>
            <a:off x="0" y="2"/>
            <a:ext cx="9144000" cy="955029"/>
          </a:xfrm>
          <a:solidFill>
            <a:srgbClr val="003054"/>
          </a:solidFill>
          <a:ln>
            <a:noFill/>
          </a:ln>
        </p:spPr>
        <p:style>
          <a:lnRef idx="1">
            <a:schemeClr val="accent3"/>
          </a:lnRef>
          <a:fillRef idx="2">
            <a:schemeClr val="accent3"/>
          </a:fillRef>
          <a:effectRef idx="1">
            <a:schemeClr val="accent3"/>
          </a:effectRef>
          <a:fontRef idx="minor">
            <a:schemeClr val="dk1"/>
          </a:fontRef>
        </p:style>
        <p:txBody>
          <a:bodyPr>
            <a:noAutofit/>
          </a:bodyPr>
          <a:lstStyle/>
          <a:p>
            <a:pPr algn="ctr" rtl="1"/>
            <a:r>
              <a:rPr lang="ar-DZ" sz="3200" b="1" dirty="0">
                <a:solidFill>
                  <a:schemeClr val="bg1"/>
                </a:solidFill>
              </a:rPr>
              <a:t>أتعــرف على معايير التوجيه لحاملي البكالوريا الجدد</a:t>
            </a:r>
            <a:endParaRPr lang="fr-FR" sz="3200" b="1" dirty="0">
              <a:solidFill>
                <a:schemeClr val="bg1"/>
              </a:solidFill>
            </a:endParaRPr>
          </a:p>
        </p:txBody>
      </p:sp>
      <p:graphicFrame>
        <p:nvGraphicFramePr>
          <p:cNvPr id="4" name="Diagramme 3"/>
          <p:cNvGraphicFramePr/>
          <p:nvPr>
            <p:extLst>
              <p:ext uri="{D42A27DB-BD31-4B8C-83A1-F6EECF244321}">
                <p14:modId xmlns:p14="http://schemas.microsoft.com/office/powerpoint/2010/main" val="3747900774"/>
              </p:ext>
            </p:extLst>
          </p:nvPr>
        </p:nvGraphicFramePr>
        <p:xfrm>
          <a:off x="0" y="955029"/>
          <a:ext cx="9144000" cy="54292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avec flèche vers le haut 4"/>
          <p:cNvSpPr/>
          <p:nvPr/>
        </p:nvSpPr>
        <p:spPr>
          <a:xfrm>
            <a:off x="2024224" y="5415363"/>
            <a:ext cx="5400600" cy="785794"/>
          </a:xfrm>
          <a:prstGeom prst="upArrowCallout">
            <a:avLst/>
          </a:prstGeom>
          <a:solidFill>
            <a:srgbClr val="8AB2E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DZ" b="1" dirty="0">
                <a:solidFill>
                  <a:schemeClr val="tx1"/>
                </a:solidFill>
              </a:rPr>
              <a:t>يخضـع التـوجيـه لمؤسسـة التعليم العالي إلى معايير أساسية أربعة :</a:t>
            </a:r>
            <a:endParaRPr lang="fr-FR" b="1" dirty="0">
              <a:solidFill>
                <a:schemeClr val="tx1"/>
              </a:solidFill>
            </a:endParaRPr>
          </a:p>
        </p:txBody>
      </p:sp>
      <p:sp>
        <p:nvSpPr>
          <p:cNvPr id="8" name="Pentagone 7">
            <a:hlinkClick r:id="rId8" action="ppaction://hlinksldjump"/>
          </p:cNvPr>
          <p:cNvSpPr/>
          <p:nvPr/>
        </p:nvSpPr>
        <p:spPr>
          <a:xfrm>
            <a:off x="5508104" y="6363610"/>
            <a:ext cx="720080" cy="288032"/>
          </a:xfrm>
          <a:prstGeom prst="homePlat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dirty="0"/>
          </a:p>
        </p:txBody>
      </p:sp>
      <p:pic>
        <p:nvPicPr>
          <p:cNvPr id="9" name="Image 8">
            <a:hlinkClick r:id="rId9" action="ppaction://hlinksldjump"/>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724526" y="6173287"/>
            <a:ext cx="668683" cy="668683"/>
          </a:xfrm>
          <a:prstGeom prst="rect">
            <a:avLst/>
          </a:prstGeom>
        </p:spPr>
      </p:pic>
      <p:pic>
        <p:nvPicPr>
          <p:cNvPr id="10" name="Image 9" descr="C:\Users\hp\Desktop\Logo.jpeg"/>
          <p:cNvPicPr/>
          <p:nvPr/>
        </p:nvPicPr>
        <p:blipFill>
          <a:blip r:embed="rId11">
            <a:extLst>
              <a:ext uri="{28A0092B-C50C-407E-A947-70E740481C1C}">
                <a14:useLocalDpi xmlns:a14="http://schemas.microsoft.com/office/drawing/2010/main" val="0"/>
              </a:ext>
            </a:extLst>
          </a:blip>
          <a:srcRect/>
          <a:stretch>
            <a:fillRect/>
          </a:stretch>
        </p:blipFill>
        <p:spPr bwMode="auto">
          <a:xfrm>
            <a:off x="8100392" y="59161"/>
            <a:ext cx="1043608" cy="836710"/>
          </a:xfrm>
          <a:prstGeom prst="ellipse">
            <a:avLst/>
          </a:prstGeom>
          <a:ln>
            <a:noFill/>
          </a:ln>
          <a:effectLst>
            <a:softEdge rad="112500"/>
          </a:effectLst>
        </p:spPr>
      </p:pic>
    </p:spTree>
    <p:extLst>
      <p:ext uri="{BB962C8B-B14F-4D97-AF65-F5344CB8AC3E}">
        <p14:creationId xmlns:p14="http://schemas.microsoft.com/office/powerpoint/2010/main" val="2313513039"/>
      </p:ext>
    </p:extLst>
  </p:cSld>
  <p:clrMapOvr>
    <a:masterClrMapping/>
  </p:clrMapOvr>
  <mc:AlternateContent xmlns:mc="http://schemas.openxmlformats.org/markup-compatibility/2006" xmlns:p14="http://schemas.microsoft.com/office/powerpoint/2010/main">
    <mc:Choice Requires="p14">
      <p:transition p14:dur="100" advTm="10568">
        <p:split orient="vert"/>
      </p:transition>
    </mc:Choice>
    <mc:Fallback xmlns="">
      <p:transition advTm="10568">
        <p:split orient="vert"/>
      </p:transition>
    </mc:Fallback>
  </mc:AlternateContent>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2231</TotalTime>
  <Words>3079</Words>
  <Application>Microsoft Office PowerPoint</Application>
  <PresentationFormat>Affichage à l'écran (4:3)</PresentationFormat>
  <Paragraphs>485</Paragraphs>
  <Slides>25</Slides>
  <Notes>23</Notes>
  <HiddenSlides>0</HiddenSlides>
  <MMClips>0</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25</vt:i4>
      </vt:variant>
    </vt:vector>
  </HeadingPairs>
  <TitlesOfParts>
    <vt:vector size="34" baseType="lpstr">
      <vt:lpstr>Aharoni</vt:lpstr>
      <vt:lpstr>Arial</vt:lpstr>
      <vt:lpstr>Calibri</vt:lpstr>
      <vt:lpstr>Calibri Light</vt:lpstr>
      <vt:lpstr>Sakkal Majalla</vt:lpstr>
      <vt:lpstr>Simplified Arabic</vt:lpstr>
      <vt:lpstr>Times New Roman</vt:lpstr>
      <vt:lpstr>Wingdings</vt:lpstr>
      <vt:lpstr>Thème Office</vt:lpstr>
      <vt:lpstr>الجمهــوريــة الجـزائر الديمقـراطــية الشعبــية  République Algérienne Démocratique et Populaire  وزارة التعلــيم العــالي والبحــث العلــمي Ministère de l’Enseignement Supérieur et de la Recherche  Scientifique جامعة الأمير عبد القادر للعلوم الإسلامية قسنطينة Université des sciences islamiques Emir Abdelkader Constantine</vt:lpstr>
      <vt:lpstr>فهرس الدليل: </vt:lpstr>
      <vt:lpstr>Présentation PowerPoint</vt:lpstr>
      <vt:lpstr>أستطيع التسجيل في مؤسسة للتعليم العالي إذا كنت: </vt:lpstr>
      <vt:lpstr>المؤسســات التي تضمن تكوينا عــاليا: الجامعات، المراكز الجامعية، المدارس العليا والمدارس العليا للأساتذة، مؤسسات تابعة لدوائر زارية أخرى تحت الوصاية البيداغوجية لوزارة التعليم العالي والبحث العلمي، مؤسسات خاصة معتمدة.</vt:lpstr>
      <vt:lpstr>ما هي فـرص تسجيـلي في مؤسســة للتعليــم العــالي؟</vt:lpstr>
      <vt:lpstr>Présentation PowerPoint</vt:lpstr>
      <vt:lpstr>Présentation PowerPoint</vt:lpstr>
      <vt:lpstr>أتعــرف على معايير التوجيه لحاملي البكالوريا الجدد</vt:lpstr>
      <vt:lpstr>             كيف أقوم بتسجيلي الأولي وأتابع توجيهي وأباشر تسجيــلي النهائي في مؤسسة للتعليم العالي </vt:lpstr>
      <vt:lpstr>خيارات الالتحاق بالتكوين العالي في الليسانس  بجامعة الأمير عبد القادر للعلوم الإسلامية</vt:lpstr>
      <vt:lpstr>عروض ومسارات التكوين العالي في الليسانس والماستر   بجامعة الأمير عبد القادر للعلوم الإسلامية</vt:lpstr>
      <vt:lpstr>إذا كنت حائزا على شهادة الباكالوريا 2024 بتقدير ممتاز</vt:lpstr>
      <vt:lpstr>إذا كنت حائزا على شهادة الباكالوريا الخـاصة (ثانوية بوعمــامة) ...........،  لأسجـل في مؤسسة للتعـليم العـالي يجــب:</vt:lpstr>
      <vt:lpstr>إذا كنت جزائريا حائزا على شهادة بكالوريا أجنبية 2024،  لأسجل في مؤسسة للتعـليم العالي، يجب:</vt:lpstr>
      <vt:lpstr>إذا كنت حائزا على شهادة بكالوريا جزائرية أو أجنبية قبل عام 2024، ولم أستفد من أي تسجيل جامعي من قبل، وأرغب في التسجيل في مؤسسة للتعـليم العـالي:</vt:lpstr>
      <vt:lpstr> </vt:lpstr>
      <vt:lpstr>Présentation PowerPoint</vt:lpstr>
      <vt:lpstr>مفـاهيم قاعديـة يجب معرفتهـا حول نظام الليسانس - الماستر</vt:lpstr>
      <vt:lpstr>مفـاهيم قاعديـة يجب معرفتهـا حول نظام الليسانس و الماستر </vt:lpstr>
      <vt:lpstr>الديوان الوطني للخدمات الجامعية  (http://www.onou.dz)</vt:lpstr>
      <vt:lpstr> </vt:lpstr>
      <vt:lpstr>Présentation PowerPoint</vt:lpstr>
      <vt:lpstr> </vt:lpstr>
      <vt:lpstr>Présentation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الجمهــوريــة الجـزائر الديمقـراطــية الشعبــية  République Algérienne Démocratique et Populaire  وزارة التعلــيم العــالي والبحــث العلــمي Ministère de l’Enseignement Supérieur et de la Recherche  Scientifique</dc:title>
  <dc:creator>pc</dc:creator>
  <cp:lastModifiedBy>pc</cp:lastModifiedBy>
  <cp:revision>193</cp:revision>
  <cp:lastPrinted>2018-04-05T13:24:27Z</cp:lastPrinted>
  <dcterms:created xsi:type="dcterms:W3CDTF">2018-07-25T08:59:25Z</dcterms:created>
  <dcterms:modified xsi:type="dcterms:W3CDTF">2024-07-11T09:46:18Z</dcterms:modified>
</cp:coreProperties>
</file>